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74" r:id="rId2"/>
  </p:sldMasterIdLst>
  <p:notesMasterIdLst>
    <p:notesMasterId r:id="rId46"/>
  </p:notesMasterIdLst>
  <p:sldIdLst>
    <p:sldId id="311" r:id="rId3"/>
    <p:sldId id="256" r:id="rId4"/>
    <p:sldId id="310" r:id="rId5"/>
    <p:sldId id="259" r:id="rId6"/>
    <p:sldId id="318" r:id="rId7"/>
    <p:sldId id="319" r:id="rId8"/>
    <p:sldId id="320" r:id="rId9"/>
    <p:sldId id="321" r:id="rId10"/>
    <p:sldId id="322" r:id="rId11"/>
    <p:sldId id="323" r:id="rId12"/>
    <p:sldId id="342" r:id="rId13"/>
    <p:sldId id="324" r:id="rId14"/>
    <p:sldId id="326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32" r:id="rId34"/>
    <p:sldId id="361" r:id="rId35"/>
    <p:sldId id="334" r:id="rId36"/>
    <p:sldId id="336" r:id="rId37"/>
    <p:sldId id="335" r:id="rId38"/>
    <p:sldId id="337" r:id="rId39"/>
    <p:sldId id="338" r:id="rId40"/>
    <p:sldId id="339" r:id="rId41"/>
    <p:sldId id="340" r:id="rId42"/>
    <p:sldId id="341" r:id="rId43"/>
    <p:sldId id="363" r:id="rId44"/>
    <p:sldId id="293" r:id="rId45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7310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42" userDrawn="1">
          <p15:clr>
            <a:srgbClr val="A4A3A4"/>
          </p15:clr>
        </p15:guide>
        <p15:guide id="7" pos="3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 Jalen" initials="SJ" lastIdx="1" clrIdx="0">
    <p:extLst>
      <p:ext uri="{19B8F6BF-5375-455C-9EA6-DF929625EA0E}">
        <p15:presenceInfo xmlns:p15="http://schemas.microsoft.com/office/powerpoint/2012/main" userId="b572884e451cce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2125"/>
    <a:srgbClr val="A6A6A6"/>
    <a:srgbClr val="777AB9"/>
    <a:srgbClr val="1D1B1C"/>
    <a:srgbClr val="004181"/>
    <a:srgbClr val="DF5356"/>
    <a:srgbClr val="FFFFFF"/>
    <a:srgbClr val="7492B8"/>
    <a:srgbClr val="456DA0"/>
    <a:srgbClr val="D1DBE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1" autoAdjust="0"/>
    <p:restoredTop sz="90949" autoAdjust="0"/>
  </p:normalViewPr>
  <p:slideViewPr>
    <p:cSldViewPr snapToGrid="0" showGuides="1">
      <p:cViewPr varScale="1">
        <p:scale>
          <a:sx n="102" d="100"/>
          <a:sy n="102" d="100"/>
        </p:scale>
        <p:origin x="684" y="114"/>
      </p:cViewPr>
      <p:guideLst>
        <p:guide pos="7310"/>
        <p:guide orient="horz" pos="300"/>
        <p:guide orient="horz" pos="4042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98B9C-87B0-4F8A-8876-781DF9777B38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03E7F-BD71-4F7F-BEAF-CA83D5F341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32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958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3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49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96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506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935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633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682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775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949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43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60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672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995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570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88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78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241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893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602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90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22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07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82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61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898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77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14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735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03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4112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521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2670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43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Parallelly training.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862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06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28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555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859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03E7F-BD71-4F7F-BEAF-CA83D5F341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41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056E7-DC18-40E5-A80D-592C1268A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41982D-9F37-4B14-AF4A-FDF329BCD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AF133-5925-44A7-8276-C19F7A3B9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A5AA-0ADE-4A24-8106-207C03497465}" type="datetime1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40DF80-7C1D-4F36-BEC9-3E143B2DE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BCD-A8F6-4A08-8964-23BDD369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98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截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AB0A01AE-6417-4863-85D8-E22BB5C44E4F}"/>
              </a:ext>
            </a:extLst>
          </p:cNvPr>
          <p:cNvSpPr/>
          <p:nvPr userDrawn="1"/>
        </p:nvSpPr>
        <p:spPr>
          <a:xfrm>
            <a:off x="0" y="2438400"/>
            <a:ext cx="12192000" cy="265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E946610-0F96-4D0E-91CA-0ADF623D6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640" y="1227371"/>
            <a:ext cx="6553200" cy="51893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E1B7FF4A-C75C-4A42-B5B0-CD95BE5E6E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94003" y="146110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60E8A176-B785-49CE-B78C-0E8152144A7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0455" y="1471267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9EDCC5D3-48BD-4849-A086-AC220D6FCC0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403065" y="1466132"/>
            <a:ext cx="2145971" cy="4650188"/>
          </a:xfrm>
          <a:custGeom>
            <a:avLst/>
            <a:gdLst>
              <a:gd name="connsiteX0" fmla="*/ 232494 w 2145971"/>
              <a:gd name="connsiteY0" fmla="*/ 0 h 4565992"/>
              <a:gd name="connsiteX1" fmla="*/ 411896 w 2145971"/>
              <a:gd name="connsiteY1" fmla="*/ 0 h 4565992"/>
              <a:gd name="connsiteX2" fmla="*/ 460701 w 2145971"/>
              <a:gd name="connsiteY2" fmla="*/ 37375 h 4565992"/>
              <a:gd name="connsiteX3" fmla="*/ 474141 w 2145971"/>
              <a:gd name="connsiteY3" fmla="*/ 58952 h 4565992"/>
              <a:gd name="connsiteX4" fmla="*/ 474141 w 2145971"/>
              <a:gd name="connsiteY4" fmla="*/ 82631 h 4565992"/>
              <a:gd name="connsiteX5" fmla="*/ 510037 w 2145971"/>
              <a:gd name="connsiteY5" fmla="*/ 169291 h 4565992"/>
              <a:gd name="connsiteX6" fmla="*/ 511822 w 2145971"/>
              <a:gd name="connsiteY6" fmla="*/ 170494 h 4565992"/>
              <a:gd name="connsiteX7" fmla="*/ 511182 w 2145971"/>
              <a:gd name="connsiteY7" fmla="*/ 183169 h 4565992"/>
              <a:gd name="connsiteX8" fmla="*/ 513849 w 2145971"/>
              <a:gd name="connsiteY8" fmla="*/ 183169 h 4565992"/>
              <a:gd name="connsiteX9" fmla="*/ 513849 w 2145971"/>
              <a:gd name="connsiteY9" fmla="*/ 171861 h 4565992"/>
              <a:gd name="connsiteX10" fmla="*/ 548992 w 2145971"/>
              <a:gd name="connsiteY10" fmla="*/ 195555 h 4565992"/>
              <a:gd name="connsiteX11" fmla="*/ 596696 w 2145971"/>
              <a:gd name="connsiteY11" fmla="*/ 205186 h 4565992"/>
              <a:gd name="connsiteX12" fmla="*/ 1542211 w 2145971"/>
              <a:gd name="connsiteY12" fmla="*/ 205186 h 4565992"/>
              <a:gd name="connsiteX13" fmla="*/ 1628871 w 2145971"/>
              <a:gd name="connsiteY13" fmla="*/ 169291 h 4565992"/>
              <a:gd name="connsiteX14" fmla="*/ 1652348 w 2145971"/>
              <a:gd name="connsiteY14" fmla="*/ 134469 h 4565992"/>
              <a:gd name="connsiteX15" fmla="*/ 1652348 w 2145971"/>
              <a:gd name="connsiteY15" fmla="*/ 149349 h 4565992"/>
              <a:gd name="connsiteX16" fmla="*/ 1652530 w 2145971"/>
              <a:gd name="connsiteY16" fmla="*/ 149349 h 4565992"/>
              <a:gd name="connsiteX17" fmla="*/ 1653216 w 2145971"/>
              <a:gd name="connsiteY17" fmla="*/ 135765 h 4565992"/>
              <a:gd name="connsiteX18" fmla="*/ 1654573 w 2145971"/>
              <a:gd name="connsiteY18" fmla="*/ 131168 h 4565992"/>
              <a:gd name="connsiteX19" fmla="*/ 1655135 w 2145971"/>
              <a:gd name="connsiteY19" fmla="*/ 130335 h 4565992"/>
              <a:gd name="connsiteX20" fmla="*/ 1655818 w 2145971"/>
              <a:gd name="connsiteY20" fmla="*/ 126954 h 4565992"/>
              <a:gd name="connsiteX21" fmla="*/ 1670739 w 2145971"/>
              <a:gd name="connsiteY21" fmla="*/ 76422 h 4565992"/>
              <a:gd name="connsiteX22" fmla="*/ 1707424 w 2145971"/>
              <a:gd name="connsiteY22" fmla="*/ 28517 h 4565992"/>
              <a:gd name="connsiteX23" fmla="*/ 1753206 w 2145971"/>
              <a:gd name="connsiteY23" fmla="*/ 0 h 4565992"/>
              <a:gd name="connsiteX24" fmla="*/ 1913477 w 2145971"/>
              <a:gd name="connsiteY24" fmla="*/ 0 h 4565992"/>
              <a:gd name="connsiteX25" fmla="*/ 2145971 w 2145971"/>
              <a:gd name="connsiteY25" fmla="*/ 232494 h 4565992"/>
              <a:gd name="connsiteX26" fmla="*/ 2145971 w 2145971"/>
              <a:gd name="connsiteY26" fmla="*/ 4333498 h 4565992"/>
              <a:gd name="connsiteX27" fmla="*/ 1913477 w 2145971"/>
              <a:gd name="connsiteY27" fmla="*/ 4565992 h 4565992"/>
              <a:gd name="connsiteX28" fmla="*/ 232494 w 2145971"/>
              <a:gd name="connsiteY28" fmla="*/ 4565992 h 4565992"/>
              <a:gd name="connsiteX29" fmla="*/ 0 w 2145971"/>
              <a:gd name="connsiteY29" fmla="*/ 4333498 h 4565992"/>
              <a:gd name="connsiteX30" fmla="*/ 0 w 2145971"/>
              <a:gd name="connsiteY30" fmla="*/ 232494 h 4565992"/>
              <a:gd name="connsiteX31" fmla="*/ 232494 w 2145971"/>
              <a:gd name="connsiteY31" fmla="*/ 0 h 456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45971" h="4565992">
                <a:moveTo>
                  <a:pt x="232494" y="0"/>
                </a:moveTo>
                <a:lnTo>
                  <a:pt x="411896" y="0"/>
                </a:lnTo>
                <a:lnTo>
                  <a:pt x="460701" y="37375"/>
                </a:lnTo>
                <a:lnTo>
                  <a:pt x="474141" y="58952"/>
                </a:lnTo>
                <a:lnTo>
                  <a:pt x="474141" y="82631"/>
                </a:lnTo>
                <a:cubicBezTo>
                  <a:pt x="474141" y="116474"/>
                  <a:pt x="487859" y="147112"/>
                  <a:pt x="510037" y="169291"/>
                </a:cubicBezTo>
                <a:lnTo>
                  <a:pt x="511822" y="170494"/>
                </a:lnTo>
                <a:lnTo>
                  <a:pt x="511182" y="183169"/>
                </a:lnTo>
                <a:lnTo>
                  <a:pt x="513849" y="183169"/>
                </a:lnTo>
                <a:lnTo>
                  <a:pt x="513849" y="171861"/>
                </a:lnTo>
                <a:lnTo>
                  <a:pt x="548992" y="195555"/>
                </a:lnTo>
                <a:cubicBezTo>
                  <a:pt x="563655" y="201757"/>
                  <a:pt x="579775" y="205186"/>
                  <a:pt x="596696" y="205186"/>
                </a:cubicBezTo>
                <a:lnTo>
                  <a:pt x="1542211" y="205186"/>
                </a:lnTo>
                <a:cubicBezTo>
                  <a:pt x="1576054" y="205186"/>
                  <a:pt x="1606693" y="191469"/>
                  <a:pt x="1628871" y="169291"/>
                </a:cubicBezTo>
                <a:lnTo>
                  <a:pt x="1652348" y="134469"/>
                </a:lnTo>
                <a:lnTo>
                  <a:pt x="1652348" y="149349"/>
                </a:lnTo>
                <a:lnTo>
                  <a:pt x="1652530" y="149349"/>
                </a:lnTo>
                <a:lnTo>
                  <a:pt x="1653216" y="135765"/>
                </a:lnTo>
                <a:lnTo>
                  <a:pt x="1654573" y="131168"/>
                </a:lnTo>
                <a:lnTo>
                  <a:pt x="1655135" y="130335"/>
                </a:lnTo>
                <a:lnTo>
                  <a:pt x="1655818" y="126954"/>
                </a:lnTo>
                <a:lnTo>
                  <a:pt x="1670739" y="76422"/>
                </a:lnTo>
                <a:cubicBezTo>
                  <a:pt x="1680021" y="58300"/>
                  <a:pt x="1692497" y="42084"/>
                  <a:pt x="1707424" y="28517"/>
                </a:cubicBezTo>
                <a:lnTo>
                  <a:pt x="1753206" y="0"/>
                </a:lnTo>
                <a:lnTo>
                  <a:pt x="1913477" y="0"/>
                </a:lnTo>
                <a:cubicBezTo>
                  <a:pt x="2041880" y="0"/>
                  <a:pt x="2145971" y="104091"/>
                  <a:pt x="2145971" y="232494"/>
                </a:cubicBezTo>
                <a:lnTo>
                  <a:pt x="2145971" y="4333498"/>
                </a:lnTo>
                <a:cubicBezTo>
                  <a:pt x="2145971" y="4461901"/>
                  <a:pt x="2041880" y="4565992"/>
                  <a:pt x="1913477" y="4565992"/>
                </a:cubicBezTo>
                <a:lnTo>
                  <a:pt x="232494" y="4565992"/>
                </a:lnTo>
                <a:cubicBezTo>
                  <a:pt x="104091" y="4565992"/>
                  <a:pt x="0" y="4461901"/>
                  <a:pt x="0" y="4333498"/>
                </a:cubicBezTo>
                <a:lnTo>
                  <a:pt x="0" y="232494"/>
                </a:lnTo>
                <a:cubicBezTo>
                  <a:pt x="0" y="104091"/>
                  <a:pt x="104091" y="0"/>
                  <a:pt x="232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A5C890-4F07-40F3-9EEB-DC48BCFCEC86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8729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FA93223-EA9F-4BCC-A0D2-7A98488DFDE8}"/>
              </a:ext>
            </a:extLst>
          </p:cNvPr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CE101D9-69D5-4265-A993-03780566FB77}"/>
              </a:ext>
            </a:extLst>
          </p:cNvPr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DBE53A-B35C-4FA3-BDFA-18EE9084B100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455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FA93223-EA9F-4BCC-A0D2-7A98488DFDE8}"/>
              </a:ext>
            </a:extLst>
          </p:cNvPr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CE101D9-69D5-4265-A993-03780566FB77}"/>
              </a:ext>
            </a:extLst>
          </p:cNvPr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DBE53A-B35C-4FA3-BDFA-18EE9084B100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781537C-478D-4D33-988B-A1F62F630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422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8">
            <a:extLst>
              <a:ext uri="{FF2B5EF4-FFF2-40B4-BE49-F238E27FC236}">
                <a16:creationId xmlns:a16="http://schemas.microsoft.com/office/drawing/2014/main" id="{46968B43-2441-4156-8676-64DBB40EF4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91276" y="1473200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8">
            <a:extLst>
              <a:ext uri="{FF2B5EF4-FFF2-40B4-BE49-F238E27FC236}">
                <a16:creationId xmlns:a16="http://schemas.microsoft.com/office/drawing/2014/main" id="{86F1BDDC-E6CE-4EEF-BE73-C2690B3B10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5422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8">
            <a:extLst>
              <a:ext uri="{FF2B5EF4-FFF2-40B4-BE49-F238E27FC236}">
                <a16:creationId xmlns:a16="http://schemas.microsoft.com/office/drawing/2014/main" id="{21896F00-743C-4322-A004-F7245CCFBC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91276" y="2916554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8">
            <a:extLst>
              <a:ext uri="{FF2B5EF4-FFF2-40B4-BE49-F238E27FC236}">
                <a16:creationId xmlns:a16="http://schemas.microsoft.com/office/drawing/2014/main" id="{64E7AA19-B7BF-44A3-877A-69FCD00207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5422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8">
            <a:extLst>
              <a:ext uri="{FF2B5EF4-FFF2-40B4-BE49-F238E27FC236}">
                <a16:creationId xmlns:a16="http://schemas.microsoft.com/office/drawing/2014/main" id="{709B02CF-5256-459C-8EE6-618DB03B6C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591276" y="4359908"/>
            <a:ext cx="1919287" cy="135096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969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FA93223-EA9F-4BCC-A0D2-7A98488DFDE8}"/>
              </a:ext>
            </a:extLst>
          </p:cNvPr>
          <p:cNvSpPr/>
          <p:nvPr userDrawn="1"/>
        </p:nvSpPr>
        <p:spPr>
          <a:xfrm>
            <a:off x="0" y="0"/>
            <a:ext cx="48093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2CC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2C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rgbClr val="FFF2C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1CE101D9-69D5-4265-A993-03780566FB77}"/>
              </a:ext>
            </a:extLst>
          </p:cNvPr>
          <p:cNvSpPr/>
          <p:nvPr userDrawn="1"/>
        </p:nvSpPr>
        <p:spPr>
          <a:xfrm rot="5400000">
            <a:off x="4670790" y="579927"/>
            <a:ext cx="593726" cy="316523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DBE53A-B35C-4FA3-BDFA-18EE9084B100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FE5E468-22E6-4BE2-BE95-AA50D7469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480" y="1171575"/>
            <a:ext cx="6255849" cy="4558665"/>
          </a:xfrm>
          <a:prstGeom prst="rect">
            <a:avLst/>
          </a:prstGeom>
        </p:spPr>
      </p:pic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176B35-77C9-4FFD-8CA8-06D29B57E8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35088" y="1554163"/>
            <a:ext cx="4297362" cy="28511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146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7A910BB-0AC6-48D4-A2BB-1887A0E13D9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EFA0F28-51C8-4404-856E-1D652CE8E24A}"/>
              </a:ext>
            </a:extLst>
          </p:cNvPr>
          <p:cNvSpPr txBox="1"/>
          <p:nvPr userDrawn="1"/>
        </p:nvSpPr>
        <p:spPr>
          <a:xfrm>
            <a:off x="587375" y="6030223"/>
            <a:ext cx="1444197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▶▶▶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83288D-8184-4557-9B51-8EB40CC2EAAD}"/>
              </a:ext>
            </a:extLst>
          </p:cNvPr>
          <p:cNvSpPr/>
          <p:nvPr userDrawn="1"/>
        </p:nvSpPr>
        <p:spPr>
          <a:xfrm>
            <a:off x="7421356" y="-2690075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DAE5607-44C4-4FF5-957E-E7A49FAB0E7D}"/>
              </a:ext>
            </a:extLst>
          </p:cNvPr>
          <p:cNvSpPr/>
          <p:nvPr userDrawn="1"/>
        </p:nvSpPr>
        <p:spPr>
          <a:xfrm>
            <a:off x="7634978" y="-2781431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AA8CF1-4100-4FDE-A882-A46D48D61B1C}"/>
              </a:ext>
            </a:extLst>
          </p:cNvPr>
          <p:cNvSpPr txBox="1"/>
          <p:nvPr userDrawn="1"/>
        </p:nvSpPr>
        <p:spPr>
          <a:xfrm>
            <a:off x="8534112" y="922705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D27B6FD-7A0E-4278-881A-EFBAFAA7853D}"/>
              </a:ext>
            </a:extLst>
          </p:cNvPr>
          <p:cNvSpPr txBox="1"/>
          <p:nvPr userDrawn="1"/>
        </p:nvSpPr>
        <p:spPr>
          <a:xfrm>
            <a:off x="8174732" y="1718517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781860-CBC8-442F-99C9-A696DAF1F728}"/>
              </a:ext>
            </a:extLst>
          </p:cNvPr>
          <p:cNvSpPr txBox="1"/>
          <p:nvPr userDrawn="1"/>
        </p:nvSpPr>
        <p:spPr>
          <a:xfrm>
            <a:off x="8359629" y="4756895"/>
            <a:ext cx="3685888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4C7CE7-4E44-49ED-B55A-7446EA02893A}"/>
              </a:ext>
            </a:extLst>
          </p:cNvPr>
          <p:cNvSpPr txBox="1"/>
          <p:nvPr userDrawn="1"/>
        </p:nvSpPr>
        <p:spPr>
          <a:xfrm>
            <a:off x="9046317" y="5895921"/>
            <a:ext cx="2888781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187C91-1D5D-4FE9-A55C-486BCB47F168}"/>
              </a:ext>
            </a:extLst>
          </p:cNvPr>
          <p:cNvSpPr txBox="1"/>
          <p:nvPr userDrawn="1"/>
        </p:nvSpPr>
        <p:spPr>
          <a:xfrm>
            <a:off x="7969018" y="3520356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760BD3-E48E-475C-97AB-D16108A4ECA8}"/>
              </a:ext>
            </a:extLst>
          </p:cNvPr>
          <p:cNvSpPr txBox="1"/>
          <p:nvPr userDrawn="1"/>
        </p:nvSpPr>
        <p:spPr>
          <a:xfrm>
            <a:off x="10507665" y="3034206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F9546E-AB90-461D-99AE-33C895FDC4D7}"/>
              </a:ext>
            </a:extLst>
          </p:cNvPr>
          <p:cNvSpPr txBox="1"/>
          <p:nvPr userDrawn="1"/>
        </p:nvSpPr>
        <p:spPr>
          <a:xfrm>
            <a:off x="10003049" y="1992254"/>
            <a:ext cx="2086209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53CB17-BC57-4C54-B449-492FC773A587}"/>
              </a:ext>
            </a:extLst>
          </p:cNvPr>
          <p:cNvSpPr txBox="1"/>
          <p:nvPr userDrawn="1"/>
        </p:nvSpPr>
        <p:spPr>
          <a:xfrm>
            <a:off x="8068030" y="3964348"/>
            <a:ext cx="3685889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05040C-8BF3-4A86-987D-2BADCED94AA3}"/>
              </a:ext>
            </a:extLst>
          </p:cNvPr>
          <p:cNvSpPr txBox="1"/>
          <p:nvPr userDrawn="1"/>
        </p:nvSpPr>
        <p:spPr>
          <a:xfrm>
            <a:off x="8874476" y="507887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B64F0C-C17D-44FC-94C4-ECEEDE1F2AE8}"/>
              </a:ext>
            </a:extLst>
          </p:cNvPr>
          <p:cNvSpPr txBox="1"/>
          <p:nvPr userDrawn="1"/>
        </p:nvSpPr>
        <p:spPr>
          <a:xfrm>
            <a:off x="8567952" y="1485863"/>
            <a:ext cx="3367146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199967-07BF-4790-A7F3-621255DCE048}"/>
              </a:ext>
            </a:extLst>
          </p:cNvPr>
          <p:cNvSpPr txBox="1"/>
          <p:nvPr userDrawn="1"/>
        </p:nvSpPr>
        <p:spPr>
          <a:xfrm>
            <a:off x="7969018" y="2897465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93D3967-605C-4E69-BE0A-86427FEE0E40}"/>
              </a:ext>
            </a:extLst>
          </p:cNvPr>
          <p:cNvSpPr txBox="1"/>
          <p:nvPr userDrawn="1"/>
        </p:nvSpPr>
        <p:spPr>
          <a:xfrm>
            <a:off x="7969019" y="2429744"/>
            <a:ext cx="402718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701FB13-3E7A-4EE1-9C75-A725D43027F0}"/>
              </a:ext>
            </a:extLst>
          </p:cNvPr>
          <p:cNvSpPr txBox="1"/>
          <p:nvPr userDrawn="1"/>
        </p:nvSpPr>
        <p:spPr>
          <a:xfrm>
            <a:off x="10417963" y="489324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67C50D4-ECFD-49C2-BDD1-170CF02AC74A}"/>
              </a:ext>
            </a:extLst>
          </p:cNvPr>
          <p:cNvSpPr txBox="1"/>
          <p:nvPr userDrawn="1"/>
        </p:nvSpPr>
        <p:spPr>
          <a:xfrm>
            <a:off x="8627939" y="5247495"/>
            <a:ext cx="3417578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BA001E-A7C3-4AE6-8366-24538AB11E89}"/>
              </a:ext>
            </a:extLst>
          </p:cNvPr>
          <p:cNvSpPr txBox="1"/>
          <p:nvPr userDrawn="1"/>
        </p:nvSpPr>
        <p:spPr>
          <a:xfrm>
            <a:off x="640991" y="381570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16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B7A910BB-0AC6-48D4-A2BB-1887A0E13D9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8117F9EA-5C5E-4A75-8B43-96252FA7BBF6}"/>
              </a:ext>
            </a:extLst>
          </p:cNvPr>
          <p:cNvSpPr/>
          <p:nvPr userDrawn="1"/>
        </p:nvSpPr>
        <p:spPr>
          <a:xfrm>
            <a:off x="-6397120" y="-2781431"/>
            <a:ext cx="12420862" cy="1242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3A48B49-8CB5-4420-A06F-93DE6D933AC9}"/>
              </a:ext>
            </a:extLst>
          </p:cNvPr>
          <p:cNvSpPr/>
          <p:nvPr userDrawn="1"/>
        </p:nvSpPr>
        <p:spPr>
          <a:xfrm>
            <a:off x="-6576322" y="-2782222"/>
            <a:ext cx="12420862" cy="124208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0A937EC-6D5A-4186-A6A9-606B6D4CEC7E}"/>
              </a:ext>
            </a:extLst>
          </p:cNvPr>
          <p:cNvSpPr txBox="1"/>
          <p:nvPr userDrawn="1"/>
        </p:nvSpPr>
        <p:spPr>
          <a:xfrm>
            <a:off x="669346" y="1003900"/>
            <a:ext cx="381448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厚德 求真 励学 笃行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773D8B-CF18-4341-B93D-2ED24FB6CB86}"/>
              </a:ext>
            </a:extLst>
          </p:cNvPr>
          <p:cNvSpPr txBox="1"/>
          <p:nvPr userDrawn="1"/>
        </p:nvSpPr>
        <p:spPr>
          <a:xfrm>
            <a:off x="669346" y="1799712"/>
            <a:ext cx="1736243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西军电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5C2434-7F3A-4750-A3CC-72782DB60019}"/>
              </a:ext>
            </a:extLst>
          </p:cNvPr>
          <p:cNvSpPr txBox="1"/>
          <p:nvPr userDrawn="1"/>
        </p:nvSpPr>
        <p:spPr>
          <a:xfrm>
            <a:off x="669346" y="4838090"/>
            <a:ext cx="3953454" cy="53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勤奋 求实 创新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CB58D4-92FD-4E18-97D9-C3E7CAB321AD}"/>
              </a:ext>
            </a:extLst>
          </p:cNvPr>
          <p:cNvSpPr txBox="1"/>
          <p:nvPr userDrawn="1"/>
        </p:nvSpPr>
        <p:spPr>
          <a:xfrm>
            <a:off x="669346" y="5977116"/>
            <a:ext cx="3343854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团结 和谐 包容 进取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5C246A-4BA2-4006-8838-95074097904C}"/>
              </a:ext>
            </a:extLst>
          </p:cNvPr>
          <p:cNvSpPr txBox="1"/>
          <p:nvPr userDrawn="1"/>
        </p:nvSpPr>
        <p:spPr>
          <a:xfrm>
            <a:off x="2443223" y="3627629"/>
            <a:ext cx="2504461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崇尚学术 追求卓越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D15B17A-B453-4D26-B0D2-B86BBF3BCAB3}"/>
              </a:ext>
            </a:extLst>
          </p:cNvPr>
          <p:cNvSpPr txBox="1"/>
          <p:nvPr userDrawn="1"/>
        </p:nvSpPr>
        <p:spPr>
          <a:xfrm>
            <a:off x="701794" y="3163710"/>
            <a:ext cx="1488534" cy="863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艰苦奋斗</a:t>
            </a:r>
            <a:endParaRPr kumimoji="0" lang="en-US" altLang="zh-CN" sz="2000" b="0" i="1" u="none" strike="noStrike" kern="1200" cap="none" spc="100" normalizeH="0" baseline="0" noProof="0" dirty="0">
              <a:ln>
                <a:noFill/>
              </a:ln>
              <a:solidFill>
                <a:schemeClr val="accent4">
                  <a:alpha val="28000"/>
                </a:schemeClr>
              </a:solidFill>
              <a:effectLst/>
              <a:uLnTx/>
              <a:uFillTx/>
              <a:latin typeface="优设标题黑" panose="00000500000000000000" pitchFamily="2" charset="-122"/>
              <a:ea typeface="优设标题黑" panose="00000500000000000000" pitchFamily="2" charset="-122"/>
              <a:cs typeface="+mn-cs"/>
            </a:endParaRPr>
          </a:p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自强不息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4C4AEA9-83D6-4E52-A306-95DFA31709EE}"/>
              </a:ext>
            </a:extLst>
          </p:cNvPr>
          <p:cNvSpPr txBox="1"/>
          <p:nvPr userDrawn="1"/>
        </p:nvSpPr>
        <p:spPr>
          <a:xfrm>
            <a:off x="2527392" y="2033993"/>
            <a:ext cx="2464352" cy="389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求真务实 爱国为民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B91A1A-F833-4C67-BBDB-706A4DCE8C46}"/>
              </a:ext>
            </a:extLst>
          </p:cNvPr>
          <p:cNvSpPr txBox="1"/>
          <p:nvPr userDrawn="1"/>
        </p:nvSpPr>
        <p:spPr>
          <a:xfrm>
            <a:off x="669346" y="4045543"/>
            <a:ext cx="4278338" cy="83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半部电台起家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373A872-B711-4289-A5F7-C25D045EFE2B}"/>
              </a:ext>
            </a:extLst>
          </p:cNvPr>
          <p:cNvSpPr txBox="1"/>
          <p:nvPr userDrawn="1"/>
        </p:nvSpPr>
        <p:spPr>
          <a:xfrm>
            <a:off x="669346" y="589082"/>
            <a:ext cx="1553430" cy="42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传承红色基因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E69A0D5-B9FE-482F-A4BE-E6DF371DE171}"/>
              </a:ext>
            </a:extLst>
          </p:cNvPr>
          <p:cNvSpPr txBox="1"/>
          <p:nvPr userDrawn="1"/>
        </p:nvSpPr>
        <p:spPr>
          <a:xfrm>
            <a:off x="822960" y="1541698"/>
            <a:ext cx="392533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西北电讯工程学院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A1D412-68FE-4DF6-93B0-8C77FB3DF2BF}"/>
              </a:ext>
            </a:extLst>
          </p:cNvPr>
          <p:cNvSpPr txBox="1"/>
          <p:nvPr userDrawn="1"/>
        </p:nvSpPr>
        <p:spPr>
          <a:xfrm>
            <a:off x="2633421" y="2965222"/>
            <a:ext cx="2358323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长征路上办学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208DF9-37C2-4C50-A064-0BDE6844A65B}"/>
              </a:ext>
            </a:extLst>
          </p:cNvPr>
          <p:cNvSpPr txBox="1"/>
          <p:nvPr userDrawn="1"/>
        </p:nvSpPr>
        <p:spPr>
          <a:xfrm>
            <a:off x="669346" y="2510939"/>
            <a:ext cx="4535114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雷达信号处理国家重点实验室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60C85A-48D1-415F-8E58-D41C596746EA}"/>
              </a:ext>
            </a:extLst>
          </p:cNvPr>
          <p:cNvSpPr txBox="1"/>
          <p:nvPr userDrawn="1"/>
        </p:nvSpPr>
        <p:spPr>
          <a:xfrm>
            <a:off x="2443223" y="570519"/>
            <a:ext cx="1836310" cy="46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与共和国同行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F71D70-B8D2-4008-99F7-323D70195679}"/>
              </a:ext>
            </a:extLst>
          </p:cNvPr>
          <p:cNvSpPr txBox="1"/>
          <p:nvPr userDrawn="1"/>
        </p:nvSpPr>
        <p:spPr>
          <a:xfrm>
            <a:off x="669345" y="5328690"/>
            <a:ext cx="3610187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1" u="none" strike="noStrike" kern="1200" cap="none" spc="100" normalizeH="0" baseline="0" noProof="0" dirty="0">
                <a:ln>
                  <a:noFill/>
                </a:ln>
                <a:solidFill>
                  <a:schemeClr val="accent4">
                    <a:alpha val="28000"/>
                  </a:schemeClr>
                </a:solidFill>
                <a:effectLst/>
                <a:uLnTx/>
                <a:uFillTx/>
                <a:latin typeface="优设标题黑" panose="00000500000000000000" pitchFamily="2" charset="-122"/>
                <a:ea typeface="优设标题黑" panose="00000500000000000000" pitchFamily="2" charset="-122"/>
                <a:cs typeface="+mn-cs"/>
              </a:rPr>
              <a:t>青春告白祖国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4F7A6D-2A14-4D9F-99F1-242A443C6A2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593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4D1DD-FEAC-4C48-A5D3-5845E205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710" y="1113896"/>
            <a:ext cx="10515600" cy="516968"/>
          </a:xfrm>
        </p:spPr>
        <p:txBody>
          <a:bodyPr>
            <a:normAutofit/>
          </a:bodyPr>
          <a:lstStyle>
            <a:lvl1pPr marL="457200" indent="-457200">
              <a:buFont typeface="Wingdings" panose="05000000000000000000" pitchFamily="2" charset="2"/>
              <a:buChar char="u"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BA323C-F71F-4463-A613-E95BB076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03F31-83D9-4738-BB96-2EF4EEE3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9F0582-9697-4C0E-AC7B-27B3C2DB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文本占位符 17">
            <a:extLst>
              <a:ext uri="{FF2B5EF4-FFF2-40B4-BE49-F238E27FC236}">
                <a16:creationId xmlns:a16="http://schemas.microsoft.com/office/drawing/2014/main" id="{8D81E57C-165B-42F7-B8D6-8B871BFDC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" y="136526"/>
            <a:ext cx="3071814" cy="59831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17">
            <a:extLst>
              <a:ext uri="{FF2B5EF4-FFF2-40B4-BE49-F238E27FC236}">
                <a16:creationId xmlns:a16="http://schemas.microsoft.com/office/drawing/2014/main" id="{851AB117-F9A7-4BF7-8F47-DC6D85D7EA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71812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17">
            <a:extLst>
              <a:ext uri="{FF2B5EF4-FFF2-40B4-BE49-F238E27FC236}">
                <a16:creationId xmlns:a16="http://schemas.microsoft.com/office/drawing/2014/main" id="{E8E73F6D-5B44-469A-9032-317EC9B984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36525"/>
            <a:ext cx="3024187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文本占位符 17">
            <a:extLst>
              <a:ext uri="{FF2B5EF4-FFF2-40B4-BE49-F238E27FC236}">
                <a16:creationId xmlns:a16="http://schemas.microsoft.com/office/drawing/2014/main" id="{D5E5E827-B5C1-4C5C-9BD0-D36DE38AD7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20185" y="136525"/>
            <a:ext cx="3071815" cy="598310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242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纵向导航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4D1DD-FEAC-4C48-A5D3-5845E2050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95301"/>
            <a:ext cx="8364310" cy="51696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BA323C-F71F-4463-A613-E95BB076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0500" y="6362699"/>
            <a:ext cx="2743200" cy="365125"/>
          </a:xfrm>
        </p:spPr>
        <p:txBody>
          <a:bodyPr/>
          <a:lstStyle/>
          <a:p>
            <a:fld id="{F548A5D5-F967-4973-BC3E-B6E1F1E79406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03F31-83D9-4738-BB96-2EF4EEE3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4102" y="6362699"/>
            <a:ext cx="3124200" cy="365124"/>
          </a:xfrm>
        </p:spPr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9F0582-9697-4C0E-AC7B-27B3C2DB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8704" y="6362698"/>
            <a:ext cx="2743200" cy="365125"/>
          </a:xfrm>
        </p:spPr>
        <p:txBody>
          <a:bodyPr/>
          <a:lstStyle/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236320E-9721-4EB6-AE84-74E4E06CB1DC}"/>
              </a:ext>
            </a:extLst>
          </p:cNvPr>
          <p:cNvCxnSpPr/>
          <p:nvPr userDrawn="1"/>
        </p:nvCxnSpPr>
        <p:spPr>
          <a:xfrm>
            <a:off x="1828800" y="1084462"/>
            <a:ext cx="59563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7C517FF0-58C0-4A67-936C-73B270A71E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1151"/>
            <a:ext cx="1244600" cy="172243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文本占位符 17">
            <a:extLst>
              <a:ext uri="{FF2B5EF4-FFF2-40B4-BE49-F238E27FC236}">
                <a16:creationId xmlns:a16="http://schemas.microsoft.com/office/drawing/2014/main" id="{2565AD4E-F51D-49B4-9344-79E923E59D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721005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4" name="文本占位符 17">
            <a:extLst>
              <a:ext uri="{FF2B5EF4-FFF2-40B4-BE49-F238E27FC236}">
                <a16:creationId xmlns:a16="http://schemas.microsoft.com/office/drawing/2014/main" id="{0E54C028-997D-4AB2-A164-B43F7166FD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3443443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17">
            <a:extLst>
              <a:ext uri="{FF2B5EF4-FFF2-40B4-BE49-F238E27FC236}">
                <a16:creationId xmlns:a16="http://schemas.microsoft.com/office/drawing/2014/main" id="{8AFC43AB-1C4D-495A-A8C7-1A4ADEAB75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165881"/>
            <a:ext cx="1244600" cy="1722438"/>
          </a:xfrm>
          <a:solidFill>
            <a:srgbClr val="A6A6A6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9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7839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D56D8-D80E-4D56-A460-138CED27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B10C14-BAD6-4454-9930-F045A1FA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8A5D5-F967-4973-BC3E-B6E1F1E79406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26BEA5-8512-40C5-B858-AF17CF14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6FF837-0037-48BE-A5FC-92A64C15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8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50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033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64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32F62A3-A2B8-442B-9B9F-488EB4F559CA}"/>
              </a:ext>
            </a:extLst>
          </p:cNvPr>
          <p:cNvSpPr/>
          <p:nvPr userDrawn="1"/>
        </p:nvSpPr>
        <p:spPr>
          <a:xfrm>
            <a:off x="7080179" y="997618"/>
            <a:ext cx="4436181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9E0485C-35BD-4E30-B7B0-645A9B6E9E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2613" y="1124653"/>
            <a:ext cx="4421187" cy="2943346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97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6C3E10-BB2F-49DD-A164-4D71C9F9849C}"/>
              </a:ext>
            </a:extLst>
          </p:cNvPr>
          <p:cNvSpPr/>
          <p:nvPr userDrawn="1"/>
        </p:nvSpPr>
        <p:spPr>
          <a:xfrm>
            <a:off x="0" y="2290573"/>
            <a:ext cx="12192000" cy="30942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47C5CA5-E880-4C0A-8739-C467EE00DC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20772240">
            <a:off x="7401365" y="1683034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9" name="图片占位符 9">
            <a:extLst>
              <a:ext uri="{FF2B5EF4-FFF2-40B4-BE49-F238E27FC236}">
                <a16:creationId xmlns:a16="http://schemas.microsoft.com/office/drawing/2014/main" id="{7CC1893F-6CB5-41D6-9212-0051BCCFEA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668217">
            <a:off x="7665854" y="3726070"/>
            <a:ext cx="3598217" cy="2242686"/>
          </a:xfrm>
          <a:ln w="88900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01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项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72E8292-90F1-4C22-8CD2-EAEBF824D2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5565" y="1398880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9">
            <a:extLst>
              <a:ext uri="{FF2B5EF4-FFF2-40B4-BE49-F238E27FC236}">
                <a16:creationId xmlns:a16="http://schemas.microsoft.com/office/drawing/2014/main" id="{6C390C69-5177-4F47-BFFA-BF269BDDC64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93965" y="1410888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图片占位符 9">
            <a:extLst>
              <a:ext uri="{FF2B5EF4-FFF2-40B4-BE49-F238E27FC236}">
                <a16:creationId xmlns:a16="http://schemas.microsoft.com/office/drawing/2014/main" id="{A86F38C0-700F-46DA-AC15-9139DCB6C8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39589" y="1386104"/>
            <a:ext cx="3187948" cy="322550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73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项横向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3BBEBF-95E6-4F01-8575-53F061F3ADFB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F7774A-A53E-46F3-93EB-7DF2155BB6AF}"/>
              </a:ext>
            </a:extLst>
          </p:cNvPr>
          <p:cNvSpPr/>
          <p:nvPr userDrawn="1"/>
        </p:nvSpPr>
        <p:spPr>
          <a:xfrm>
            <a:off x="624221" y="148619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67B516-ABC7-4DE5-8267-90114D236276}"/>
              </a:ext>
            </a:extLst>
          </p:cNvPr>
          <p:cNvSpPr/>
          <p:nvPr userDrawn="1"/>
        </p:nvSpPr>
        <p:spPr>
          <a:xfrm>
            <a:off x="624220" y="3581327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408C94-48B3-40EC-87CD-0477AE44E5A8}"/>
              </a:ext>
            </a:extLst>
          </p:cNvPr>
          <p:cNvSpPr/>
          <p:nvPr userDrawn="1"/>
        </p:nvSpPr>
        <p:spPr>
          <a:xfrm>
            <a:off x="6148169" y="148254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2D6C28-0B63-493C-AA17-050D5BA4B994}"/>
              </a:ext>
            </a:extLst>
          </p:cNvPr>
          <p:cNvSpPr/>
          <p:nvPr userDrawn="1"/>
        </p:nvSpPr>
        <p:spPr>
          <a:xfrm>
            <a:off x="6148168" y="3577675"/>
            <a:ext cx="5334031" cy="1942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A5142175-4848-4DB8-9B35-67FC05BB1340}"/>
              </a:ext>
            </a:extLst>
          </p:cNvPr>
          <p:cNvSpPr/>
          <p:nvPr userDrawn="1"/>
        </p:nvSpPr>
        <p:spPr>
          <a:xfrm flipH="1" flipV="1">
            <a:off x="5425531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2F4C4DE0-376D-48A5-9726-3E416C92BB2C}"/>
              </a:ext>
            </a:extLst>
          </p:cNvPr>
          <p:cNvSpPr/>
          <p:nvPr userDrawn="1"/>
        </p:nvSpPr>
        <p:spPr>
          <a:xfrm flipH="1" flipV="1">
            <a:off x="10962103" y="1476181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478EB282-7157-4A29-8E01-471B26BCC8AD}"/>
              </a:ext>
            </a:extLst>
          </p:cNvPr>
          <p:cNvSpPr/>
          <p:nvPr userDrawn="1"/>
        </p:nvSpPr>
        <p:spPr>
          <a:xfrm flipH="1" flipV="1">
            <a:off x="5425531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FA684FCF-426A-43CD-A35A-0FBBCFAAE071}"/>
              </a:ext>
            </a:extLst>
          </p:cNvPr>
          <p:cNvSpPr/>
          <p:nvPr userDrawn="1"/>
        </p:nvSpPr>
        <p:spPr>
          <a:xfrm flipH="1" flipV="1">
            <a:off x="10962103" y="3584803"/>
            <a:ext cx="529296" cy="52929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B5430C4-FE76-47E8-B998-3F3C45F960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888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9">
            <a:extLst>
              <a:ext uri="{FF2B5EF4-FFF2-40B4-BE49-F238E27FC236}">
                <a16:creationId xmlns:a16="http://schemas.microsoft.com/office/drawing/2014/main" id="{ABBF101D-B2E0-46B2-BB19-5C1EB064D9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300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9">
            <a:extLst>
              <a:ext uri="{FF2B5EF4-FFF2-40B4-BE49-F238E27FC236}">
                <a16:creationId xmlns:a16="http://schemas.microsoft.com/office/drawing/2014/main" id="{486277CC-A2BE-4FE4-98EC-2DC3771FCE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8410" y="1620838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9">
            <a:extLst>
              <a:ext uri="{FF2B5EF4-FFF2-40B4-BE49-F238E27FC236}">
                <a16:creationId xmlns:a16="http://schemas.microsoft.com/office/drawing/2014/main" id="{74B73590-EC0B-4C6E-9207-5B1FAE494F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89822" y="3748182"/>
            <a:ext cx="1601787" cy="160178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9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65662-DA64-4A6D-9147-C70A75F8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04" y="441325"/>
            <a:ext cx="10515600" cy="365125"/>
          </a:xfrm>
        </p:spPr>
        <p:txBody>
          <a:bodyPr>
            <a:normAutofit/>
          </a:bodyPr>
          <a:lstStyle>
            <a:lvl1pPr>
              <a:defRPr sz="24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1B0420-5421-40D2-96E8-07C9DA5BAB88}"/>
              </a:ext>
            </a:extLst>
          </p:cNvPr>
          <p:cNvSpPr/>
          <p:nvPr userDrawn="1"/>
        </p:nvSpPr>
        <p:spPr>
          <a:xfrm>
            <a:off x="570610" y="441325"/>
            <a:ext cx="101385" cy="59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A2EC4C26-B8A4-4B6D-BE6B-48AE275A7DD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0888" y="806450"/>
            <a:ext cx="10515600" cy="22860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单击此处编辑英文标题</a:t>
            </a:r>
          </a:p>
        </p:txBody>
      </p:sp>
    </p:spTree>
    <p:extLst>
      <p:ext uri="{BB962C8B-B14F-4D97-AF65-F5344CB8AC3E}">
        <p14:creationId xmlns:p14="http://schemas.microsoft.com/office/powerpoint/2010/main" val="211383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117F3D-362F-4F98-ADAC-66FFEAF10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DB44E30-715F-4973-8179-B4178D7E09F0}" type="datetime1">
              <a:rPr lang="zh-CN" altLang="en-US" smtClean="0"/>
              <a:pPr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B675A7-875F-4DB5-80AE-445F301B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C236A1-6AAA-46E8-9203-DFBD22E7877F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36754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062D45-73B8-4891-A3D4-55B97D634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43AADA-B94F-44F7-8F6E-9C61BF9288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C236A1-6AAA-46E8-9203-DFBD22E7877F}"/>
              </a:ext>
            </a:extLst>
          </p:cNvPr>
          <p:cNvSpPr txBox="1"/>
          <p:nvPr userDrawn="1"/>
        </p:nvSpPr>
        <p:spPr>
          <a:xfrm>
            <a:off x="10446219" y="284403"/>
            <a:ext cx="1104790" cy="678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3200" spc="100" dirty="0">
                <a:solidFill>
                  <a:schemeClr val="accent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XDU</a:t>
            </a:r>
            <a:endParaRPr lang="zh-CN" altLang="en-US" sz="3200" spc="100" dirty="0">
              <a:solidFill>
                <a:schemeClr val="accent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20268-B121-4E24-85D2-A0F8DF522C7F}"/>
              </a:ext>
            </a:extLst>
          </p:cNvPr>
          <p:cNvSpPr/>
          <p:nvPr userDrawn="1"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323334C-B143-4860-9DF8-6EF104F46FD6}"/>
              </a:ext>
            </a:extLst>
          </p:cNvPr>
          <p:cNvGrpSpPr/>
          <p:nvPr userDrawn="1"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F692D06-72F5-4E50-A103-DEF74E3AA89C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BD50934-FE68-4A2F-809E-15956D54B9EC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5B1DA24-8228-4C55-9956-0544E2F42E0B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C503D5D-331E-4C68-840E-DD652B8B225B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747F930-ADBD-4B1A-BB33-5204B15BEC9E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4E1117E-7DE2-4B4E-8FFF-9291A66F1528}"/>
              </a:ext>
            </a:extLst>
          </p:cNvPr>
          <p:cNvGrpSpPr/>
          <p:nvPr userDrawn="1"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465D190-2D79-4E3F-822C-036F8251467B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A222EED-9170-4714-8479-8C111C1D7603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66C8133-287A-40A9-A7C1-C161483848BB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0EF3C62-9FC0-465D-8065-EE17A0B4121F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AECCC51-1ECA-4748-84AA-CFA71517303E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105D8E-80E5-4759-9553-3B5F638D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7809" y="6519179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>
                    <a:lumMod val="9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4190E7-3329-4C1F-B528-8D7C5DB7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1" y="226821"/>
            <a:ext cx="10515600" cy="598246"/>
          </a:xfrm>
        </p:spPr>
        <p:txBody>
          <a:bodyPr>
            <a:noAutofit/>
          </a:bodyPr>
          <a:lstStyle>
            <a:lvl1pPr>
              <a:defRPr sz="2800">
                <a:latin typeface="思源宋体 Heavy" panose="02020900000000000000" pitchFamily="18" charset="-122"/>
                <a:ea typeface="思源宋体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128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F713DDE-3801-48D6-A3DF-1260E876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F0CC82-0A83-4798-B690-6F2D453F1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807CE1-C5C3-465C-BEB9-825D3F644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F548A5D5-F967-4973-BC3E-B6E1F1E79406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A79CA-C90B-4CB5-8926-89873A274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 dirty="0"/>
              <a:t>西安电子科技大学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257B7-3D54-424C-B74A-15B1621E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33B9A5AF-BDD6-4E14-989F-CF034C94E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04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81" r:id="rId3"/>
    <p:sldLayoutId id="2147483682" r:id="rId4"/>
    <p:sldLayoutId id="2147483678" r:id="rId5"/>
    <p:sldLayoutId id="2147483683" r:id="rId6"/>
    <p:sldLayoutId id="2147483670" r:id="rId7"/>
    <p:sldLayoutId id="2147483668" r:id="rId8"/>
    <p:sldLayoutId id="2147483684" r:id="rId9"/>
    <p:sldLayoutId id="2147483662" r:id="rId10"/>
    <p:sldLayoutId id="2147483661" r:id="rId11"/>
    <p:sldLayoutId id="2147483680" r:id="rId12"/>
    <p:sldLayoutId id="2147483679" r:id="rId13"/>
    <p:sldLayoutId id="2147483664" r:id="rId14"/>
    <p:sldLayoutId id="2147483667" r:id="rId15"/>
    <p:sldLayoutId id="2147483665" r:id="rId16"/>
    <p:sldLayoutId id="2147483666" r:id="rId17"/>
    <p:sldLayoutId id="2147483672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7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1.png"/><Relationship Id="rId21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24" Type="http://schemas.openxmlformats.org/officeDocument/2006/relationships/image" Target="../media/image25.sv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24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Relationship Id="rId22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2.png"/><Relationship Id="rId21" Type="http://schemas.openxmlformats.org/officeDocument/2006/relationships/image" Target="../media/image44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34.png"/><Relationship Id="rId9" Type="http://schemas.openxmlformats.org/officeDocument/2006/relationships/image" Target="../media/image29.sv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34.png"/><Relationship Id="rId9" Type="http://schemas.openxmlformats.org/officeDocument/2006/relationships/image" Target="../media/image29.sv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34.png"/><Relationship Id="rId9" Type="http://schemas.openxmlformats.org/officeDocument/2006/relationships/image" Target="../media/image29.sv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34.png"/><Relationship Id="rId9" Type="http://schemas.openxmlformats.org/officeDocument/2006/relationships/image" Target="../media/image29.svg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34.png"/><Relationship Id="rId9" Type="http://schemas.openxmlformats.org/officeDocument/2006/relationships/image" Target="../media/image29.svg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34.png"/><Relationship Id="rId9" Type="http://schemas.openxmlformats.org/officeDocument/2006/relationships/image" Target="../media/image29.sv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40.png"/><Relationship Id="rId3" Type="http://schemas.openxmlformats.org/officeDocument/2006/relationships/image" Target="../media/image45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34.png"/><Relationship Id="rId9" Type="http://schemas.openxmlformats.org/officeDocument/2006/relationships/image" Target="../media/image29.svg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svg"/><Relationship Id="rId18" Type="http://schemas.openxmlformats.org/officeDocument/2006/relationships/image" Target="../media/image34.png"/><Relationship Id="rId3" Type="http://schemas.openxmlformats.org/officeDocument/2006/relationships/image" Target="../media/image45.png"/><Relationship Id="rId7" Type="http://schemas.openxmlformats.org/officeDocument/2006/relationships/image" Target="../media/image29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9.svg"/><Relationship Id="rId10" Type="http://schemas.openxmlformats.org/officeDocument/2006/relationships/image" Target="../media/image32.png"/><Relationship Id="rId19" Type="http://schemas.openxmlformats.org/officeDocument/2006/relationships/image" Target="../media/image35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2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19" Type="http://schemas.openxmlformats.org/officeDocument/2006/relationships/image" Target="../media/image65.pn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svg"/><Relationship Id="rId22" Type="http://schemas.openxmlformats.org/officeDocument/2006/relationships/image" Target="../media/image6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3.mkv"/><Relationship Id="rId7" Type="http://schemas.openxmlformats.org/officeDocument/2006/relationships/image" Target="../media/image16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3.mkv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D72D3974-FE6C-4794-924B-3A3DA8424506}"/>
              </a:ext>
            </a:extLst>
          </p:cNvPr>
          <p:cNvSpPr txBox="1"/>
          <p:nvPr/>
        </p:nvSpPr>
        <p:spPr>
          <a:xfrm>
            <a:off x="941228" y="2099376"/>
            <a:ext cx="101436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chemeClr val="accent1"/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RingSFL</a:t>
            </a:r>
            <a:r>
              <a:rPr lang="en-US" altLang="zh-CN" sz="4000" dirty="0">
                <a:solidFill>
                  <a:schemeClr val="accent1"/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: An Adaptive Split Federated Learning</a:t>
            </a:r>
          </a:p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Towards Taming Client Heterogeneity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2190DFA-9BEE-4446-8057-EB8E3213C18E}"/>
              </a:ext>
            </a:extLst>
          </p:cNvPr>
          <p:cNvSpPr txBox="1"/>
          <p:nvPr/>
        </p:nvSpPr>
        <p:spPr>
          <a:xfrm>
            <a:off x="6746048" y="4778654"/>
            <a:ext cx="285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▶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汇报人：沈京龙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D0C3F0-93AB-4440-9ABB-6907347ED0A4}"/>
              </a:ext>
            </a:extLst>
          </p:cNvPr>
          <p:cNvSpPr txBox="1"/>
          <p:nvPr/>
        </p:nvSpPr>
        <p:spPr>
          <a:xfrm>
            <a:off x="3273643" y="4784964"/>
            <a:ext cx="314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▶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汇报时间：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2022.10.23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D43090-4381-4CF7-9019-21376C7F4736}"/>
              </a:ext>
            </a:extLst>
          </p:cNvPr>
          <p:cNvSpPr/>
          <p:nvPr/>
        </p:nvSpPr>
        <p:spPr>
          <a:xfrm>
            <a:off x="0" y="-1"/>
            <a:ext cx="12192000" cy="314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505C63E-4CB8-4242-ACBF-578F27336837}"/>
              </a:ext>
            </a:extLst>
          </p:cNvPr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986DD41-9CB0-4EB8-9E5A-502B47CBC689}"/>
              </a:ext>
            </a:extLst>
          </p:cNvPr>
          <p:cNvGrpSpPr/>
          <p:nvPr/>
        </p:nvGrpSpPr>
        <p:grpSpPr>
          <a:xfrm rot="16200000">
            <a:off x="-629641" y="2414059"/>
            <a:ext cx="1846660" cy="587375"/>
            <a:chOff x="136270" y="441325"/>
            <a:chExt cx="2690232" cy="157267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745243CA-FAB4-4CC7-8E23-72EB165620FB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B369E0B8-1895-4568-ACF6-F6A7919D2840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2183590-5873-4CC7-9A31-6A461BB99A0F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BA05EBCC-EF48-4D19-8787-3D37D3671031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324066EE-B81E-4FE9-8693-79742E5DE96F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8F73065-F21E-4D60-8E02-3826ED2A41D0}"/>
              </a:ext>
            </a:extLst>
          </p:cNvPr>
          <p:cNvGrpSpPr/>
          <p:nvPr/>
        </p:nvGrpSpPr>
        <p:grpSpPr>
          <a:xfrm rot="16200000">
            <a:off x="10974983" y="2414059"/>
            <a:ext cx="1846660" cy="587375"/>
            <a:chOff x="136270" y="441325"/>
            <a:chExt cx="2690232" cy="157267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BC9FDC7-BECE-41C9-B168-DE11EEE5EA38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990C5EF-E14A-48F6-8084-40B64D164B6C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5C2BC221-A7AF-4BEF-8710-1C98E491D5BB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D88AEC85-7F16-49D9-9B7A-9A6FC88F9363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ED69DDE-62DC-4623-8D3C-ADB82C1EBF22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120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2D8C41-B2BC-4597-7C19-8DE69DBC3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10" y="1372380"/>
            <a:ext cx="6685475" cy="46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8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ED8BD0D4-EE17-D740-D4AA-68B7ED5F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32" y="2750300"/>
            <a:ext cx="704608" cy="3952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1076A2F-6717-1B1A-58A0-2856427D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32" y="2750300"/>
            <a:ext cx="704608" cy="3952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7E1418D-899B-C7F1-3057-7D35A4B4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32" y="2750300"/>
            <a:ext cx="704608" cy="3952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FAD915B-A65F-F5EF-A9FC-8B978BAE1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432" y="2750300"/>
            <a:ext cx="704608" cy="3952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159839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Initialization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E93A75-13B8-15CF-C66C-20ED9AA617DC}"/>
              </a:ext>
            </a:extLst>
          </p:cNvPr>
          <p:cNvSpPr txBox="1"/>
          <p:nvPr/>
        </p:nvSpPr>
        <p:spPr>
          <a:xfrm>
            <a:off x="5958843" y="1897787"/>
            <a:ext cx="5289260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Server distribute initialized global model along with </a:t>
            </a:r>
            <a:r>
              <a:rPr lang="en-US" altLang="zh-CN" sz="1600" spc="100" dirty="0">
                <a:solidFill>
                  <a:srgbClr val="C0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configuration parameters</a:t>
            </a: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.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6EB8EFF-F39F-469E-185B-5E3A1DED3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8" y="2154213"/>
            <a:ext cx="5514534" cy="379713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CFC05A-1FB0-27E3-6B51-8F143025EE34}"/>
              </a:ext>
            </a:extLst>
          </p:cNvPr>
          <p:cNvCxnSpPr>
            <a:cxnSpLocks/>
          </p:cNvCxnSpPr>
          <p:nvPr/>
        </p:nvCxnSpPr>
        <p:spPr>
          <a:xfrm>
            <a:off x="5887872" y="1968306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6BF783A-427D-7DC9-5967-DFAD7A276B52}"/>
              </a:ext>
            </a:extLst>
          </p:cNvPr>
          <p:cNvSpPr txBox="1"/>
          <p:nvPr/>
        </p:nvSpPr>
        <p:spPr>
          <a:xfrm>
            <a:off x="6066324" y="2925791"/>
            <a:ext cx="2544276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Propagation step: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45EBD2-05EE-7E52-6A01-2FCC2891A9CB}"/>
              </a:ext>
            </a:extLst>
          </p:cNvPr>
          <p:cNvSpPr txBox="1"/>
          <p:nvPr/>
        </p:nvSpPr>
        <p:spPr>
          <a:xfrm>
            <a:off x="6066324" y="4675529"/>
            <a:ext cx="2544276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Aggregation weight: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51D58E1-BB30-34A8-3362-A181A3D74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7140" y="3420244"/>
            <a:ext cx="2049044" cy="788094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EEDAABD7-C7C7-8CC8-7E6B-A036B96DFD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1060" y="5132830"/>
            <a:ext cx="1821203" cy="8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159839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Initialization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6EB8EFF-F39F-469E-185B-5E3A1DED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8" y="2154213"/>
            <a:ext cx="5514534" cy="379713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D8BD0D4-EE17-D740-D4AA-68B7ED5FE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665" y="4120542"/>
            <a:ext cx="704608" cy="3952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1076A2F-6717-1B1A-58A0-2856427D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84" y="5043350"/>
            <a:ext cx="704608" cy="39525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7E1418D-899B-C7F1-3057-7D35A4B4B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824" y="5043071"/>
            <a:ext cx="704608" cy="3952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FAD915B-A65F-F5EF-A9FC-8B978BAE1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26" y="4457180"/>
            <a:ext cx="704608" cy="39525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8DCC5D81-3C08-B181-D781-498C0240B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8D7137D-1AE7-C1C0-9D72-583311FB9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70AF7A3A-CC45-BCE6-44F6-D51557D3CE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D028EA9C-6D68-DD10-2CE1-A8203C7211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9A03560A-F796-FB36-D807-C730219494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7EE2AE78-9E21-83D0-0A12-5493D2B397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E280C750-68CE-0264-EAF0-48CE6700B8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63260D5C-7862-7D01-2412-D1C9D8BBD7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A6B380F-D12D-453C-A30B-740DD58434CF}"/>
              </a:ext>
            </a:extLst>
          </p:cNvPr>
          <p:cNvSpPr txBox="1"/>
          <p:nvPr/>
        </p:nvSpPr>
        <p:spPr>
          <a:xfrm>
            <a:off x="5958843" y="1897787"/>
            <a:ext cx="5289260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Server distribute initialized global model along with </a:t>
            </a:r>
            <a:r>
              <a:rPr lang="en-US" altLang="zh-CN" sz="1600" spc="100" dirty="0">
                <a:solidFill>
                  <a:srgbClr val="C00000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configuration parameters</a:t>
            </a: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.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2CCCCE9-9898-4C93-B70D-13A1485097AF}"/>
              </a:ext>
            </a:extLst>
          </p:cNvPr>
          <p:cNvCxnSpPr>
            <a:cxnSpLocks/>
          </p:cNvCxnSpPr>
          <p:nvPr/>
        </p:nvCxnSpPr>
        <p:spPr>
          <a:xfrm>
            <a:off x="5887872" y="1968306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08E4C294-D2F5-425F-A41B-CDE7B19DFDE3}"/>
              </a:ext>
            </a:extLst>
          </p:cNvPr>
          <p:cNvSpPr txBox="1"/>
          <p:nvPr/>
        </p:nvSpPr>
        <p:spPr>
          <a:xfrm>
            <a:off x="6066324" y="2925791"/>
            <a:ext cx="2544276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Propagation step: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249F7DF-4F63-4782-A704-B9E5901CE3B2}"/>
              </a:ext>
            </a:extLst>
          </p:cNvPr>
          <p:cNvSpPr txBox="1"/>
          <p:nvPr/>
        </p:nvSpPr>
        <p:spPr>
          <a:xfrm>
            <a:off x="6066324" y="4675529"/>
            <a:ext cx="2544276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Aggregation weight: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DFBBBCFD-3C58-4D06-B205-C09EFF539D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67140" y="3420244"/>
            <a:ext cx="2049044" cy="788094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29E2CDD4-0E9E-425B-8943-408D6A556B7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81060" y="5132830"/>
            <a:ext cx="1821203" cy="8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1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E93A75-13B8-15CF-C66C-20ED9AA617DC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E3492A2-E75E-8300-A724-43E5ECAF73CA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2234565" y="5051362"/>
            <a:ext cx="0" cy="368282"/>
          </a:xfrm>
          <a:prstGeom prst="line">
            <a:avLst/>
          </a:prstGeom>
          <a:ln w="28575" cap="rnd">
            <a:solidFill>
              <a:srgbClr val="777AB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BCCC3F8-B166-7BE8-B276-0BC68E6DCC05}"/>
              </a:ext>
            </a:extLst>
          </p:cNvPr>
          <p:cNvSpPr txBox="1"/>
          <p:nvPr/>
        </p:nvSpPr>
        <p:spPr>
          <a:xfrm>
            <a:off x="6480553" y="4469509"/>
            <a:ext cx="5331743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sample a batch from their respective datasets and enter it into the local model to get the feature map for the relay phase.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C244EE7-16D8-2DB3-BD0D-2E533FBC4386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形 13">
            <a:extLst>
              <a:ext uri="{FF2B5EF4-FFF2-40B4-BE49-F238E27FC236}">
                <a16:creationId xmlns:a16="http://schemas.microsoft.com/office/drawing/2014/main" id="{796B6871-D61E-47B7-435F-AC2342AAE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E0B877CE-0D0F-3031-94AF-BC1DEE21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3B3F2FDB-15C7-215D-069A-0A377C489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49" name="图形 548">
            <a:extLst>
              <a:ext uri="{FF2B5EF4-FFF2-40B4-BE49-F238E27FC236}">
                <a16:creationId xmlns:a16="http://schemas.microsoft.com/office/drawing/2014/main" id="{CE80D07B-94F5-DAD5-1503-5BB3EC88E2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2D068046-0684-43CE-A55F-0D838F3894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458CC79E-2164-455D-A32A-780540299C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A337C8C4-D3A2-4698-B3CD-88EC9385C6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D74F23EE-36DA-4B0F-84D2-DCD6F99D74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2428875" y="5051362"/>
            <a:ext cx="0" cy="368282"/>
          </a:xfrm>
          <a:prstGeom prst="line">
            <a:avLst/>
          </a:prstGeom>
          <a:ln w="28575" cap="rnd">
            <a:solidFill>
              <a:srgbClr val="777AB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C47F2A7-C7D3-11D2-0FAD-3FE6564DF7AE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6DB92B3-6AE8-A0AC-91D6-52CCE6E45B05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792358BC-1D22-42D2-A35C-79A9AF391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1D05CD92-D266-A93F-0068-D59A2097B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B22A8F21-2A48-94D5-1189-60DFB47A3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49" name="图形 548">
            <a:extLst>
              <a:ext uri="{FF2B5EF4-FFF2-40B4-BE49-F238E27FC236}">
                <a16:creationId xmlns:a16="http://schemas.microsoft.com/office/drawing/2014/main" id="{B4816F5D-699D-A344-819E-9596A3B1EC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88AF943F-6DC4-4278-A34A-0532E5E313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5691B7ED-6713-4136-B13A-9DB7ECEF31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FEE378E0-7DCF-4274-8F22-2C31991F3E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6B405A3B-20D5-440E-A058-EB6D153588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59" name="文本框 558">
            <a:extLst>
              <a:ext uri="{FF2B5EF4-FFF2-40B4-BE49-F238E27FC236}">
                <a16:creationId xmlns:a16="http://schemas.microsoft.com/office/drawing/2014/main" id="{E121EC2B-F249-4205-98C1-1254E041F8BF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1CDC3A7D-0ED2-43E7-976D-DE05958E107E}"/>
              </a:ext>
            </a:extLst>
          </p:cNvPr>
          <p:cNvSpPr txBox="1"/>
          <p:nvPr/>
        </p:nvSpPr>
        <p:spPr>
          <a:xfrm>
            <a:off x="6480553" y="4469509"/>
            <a:ext cx="5331743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sample a batch from their respective datasets and enter it into the local model to get the feature map for the relay phase.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4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2428875" y="5051362"/>
            <a:ext cx="0" cy="368282"/>
          </a:xfrm>
          <a:prstGeom prst="line">
            <a:avLst/>
          </a:prstGeom>
          <a:ln w="28575" cap="rnd">
            <a:solidFill>
              <a:srgbClr val="777AB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81E023D-5F7E-8329-D824-03012711FEEF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1DCB385-900D-782F-E32C-979F56E7C15B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>
            <a:extLst>
              <a:ext uri="{FF2B5EF4-FFF2-40B4-BE49-F238E27FC236}">
                <a16:creationId xmlns:a16="http://schemas.microsoft.com/office/drawing/2014/main" id="{4C484EE7-00B8-FE99-382E-9B769848C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ED6E5A6-5E13-A8CB-E11E-60B46339E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FACC5A30-3570-6C9A-EC65-3EB9ECC38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49" name="图形 548">
            <a:extLst>
              <a:ext uri="{FF2B5EF4-FFF2-40B4-BE49-F238E27FC236}">
                <a16:creationId xmlns:a16="http://schemas.microsoft.com/office/drawing/2014/main" id="{E9E5E9C4-1ECB-AE7F-5A97-4FAD6E7980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85F7E929-5801-40D4-A4E7-C6C06CAE52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883831AC-B49C-4DDF-9A65-BBCABFCDA1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F88EBE34-48AF-436D-9DAD-3724411BC4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49DCD3B7-6E73-46BC-B180-3F3C28102D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60" name="文本框 559">
            <a:extLst>
              <a:ext uri="{FF2B5EF4-FFF2-40B4-BE49-F238E27FC236}">
                <a16:creationId xmlns:a16="http://schemas.microsoft.com/office/drawing/2014/main" id="{317B7540-FFF8-4BD5-85F2-DB3FE332DF67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3" name="文本框 562">
            <a:extLst>
              <a:ext uri="{FF2B5EF4-FFF2-40B4-BE49-F238E27FC236}">
                <a16:creationId xmlns:a16="http://schemas.microsoft.com/office/drawing/2014/main" id="{7C3B2C99-EAEC-48F9-86F5-6B6843621262}"/>
              </a:ext>
            </a:extLst>
          </p:cNvPr>
          <p:cNvSpPr txBox="1"/>
          <p:nvPr/>
        </p:nvSpPr>
        <p:spPr>
          <a:xfrm>
            <a:off x="6480553" y="4469509"/>
            <a:ext cx="5622957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feature map from the previous node, propagate it forward in the local model and then send it to the next node.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4960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1360409" y="4447508"/>
            <a:ext cx="0" cy="368282"/>
          </a:xfrm>
          <a:prstGeom prst="line">
            <a:avLst/>
          </a:prstGeom>
          <a:ln w="28575" cap="rnd">
            <a:solidFill>
              <a:srgbClr val="777AB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4DD9E61-ED99-C2AC-EB10-EAA7CED3BAE0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11B4FE8-A14D-2E0F-4322-B4523BD6FDD5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4CE50496-FC05-6199-9ABE-4B430D7F1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2CBAAE53-0583-4D6B-C7F3-1874C9105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CABAD1B8-292E-1CAE-DA55-2B843331D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49" name="图形 548">
            <a:extLst>
              <a:ext uri="{FF2B5EF4-FFF2-40B4-BE49-F238E27FC236}">
                <a16:creationId xmlns:a16="http://schemas.microsoft.com/office/drawing/2014/main" id="{8B2FB8B2-BC04-8035-DFFE-DEFC47B514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D7B07021-2418-427D-A752-9F68C200B0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7CBB60D5-4D5F-4961-AFB5-153E816D9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BE28C50F-161A-4D6B-BAC3-2FFBD538B6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F6E422D9-B37C-42E2-9525-D058461CC3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59" name="文本框 558">
            <a:extLst>
              <a:ext uri="{FF2B5EF4-FFF2-40B4-BE49-F238E27FC236}">
                <a16:creationId xmlns:a16="http://schemas.microsoft.com/office/drawing/2014/main" id="{364978EA-FB47-49A5-941C-A47C547CBC0F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20377442-3180-412C-9B86-553F3BE17E99}"/>
              </a:ext>
            </a:extLst>
          </p:cNvPr>
          <p:cNvSpPr txBox="1"/>
          <p:nvPr/>
        </p:nvSpPr>
        <p:spPr>
          <a:xfrm>
            <a:off x="6480553" y="4469509"/>
            <a:ext cx="5622957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feature map from the previous node, propagate it forward in the local model and then send it to the next node.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25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61711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1464041" y="4447508"/>
            <a:ext cx="0" cy="368282"/>
          </a:xfrm>
          <a:prstGeom prst="line">
            <a:avLst/>
          </a:prstGeom>
          <a:ln w="28575" cap="rnd">
            <a:solidFill>
              <a:srgbClr val="777AB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59C3C33-5CD8-63F1-0E39-0A1E430D03A8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73BF268-EA37-1804-BBCB-74EF7E60DA79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25B110DD-56B3-003C-CC49-B0DE49D98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1F2E4D1F-D1D2-2BFB-D4E5-805F38C9B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B512F67D-1FE2-E707-4C84-64CB08D66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49" name="图形 548">
            <a:extLst>
              <a:ext uri="{FF2B5EF4-FFF2-40B4-BE49-F238E27FC236}">
                <a16:creationId xmlns:a16="http://schemas.microsoft.com/office/drawing/2014/main" id="{8084D331-EACA-9688-D6D0-25EF3DFB1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7BE8B67C-3C1B-4BA4-BE43-E561691E97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E53D02A4-4122-4922-B778-F24D517E9A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0A30BEF1-7D9B-4ADA-9EAA-FA2621C604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87A80D81-7A69-4E40-AAF9-DF5A0A0ADE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59" name="文本框 558">
            <a:extLst>
              <a:ext uri="{FF2B5EF4-FFF2-40B4-BE49-F238E27FC236}">
                <a16:creationId xmlns:a16="http://schemas.microsoft.com/office/drawing/2014/main" id="{C798455F-3597-48F0-814C-8CE4A06B2E7F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0C353388-C5D2-4DF9-9AFF-3DE06F7AD835}"/>
              </a:ext>
            </a:extLst>
          </p:cNvPr>
          <p:cNvSpPr txBox="1"/>
          <p:nvPr/>
        </p:nvSpPr>
        <p:spPr>
          <a:xfrm>
            <a:off x="6480553" y="4469509"/>
            <a:ext cx="5622957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feature map from the previous node, propagate it forward in the local model and then send it to the next node.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447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4920914" y="4129461"/>
            <a:ext cx="0" cy="368282"/>
          </a:xfrm>
          <a:prstGeom prst="line">
            <a:avLst/>
          </a:prstGeom>
          <a:ln w="28575" cap="rnd">
            <a:solidFill>
              <a:srgbClr val="777AB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7DDF7FB-1BF4-C0FE-D02B-754040C37493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04EF3C2-E2F7-4501-D8A1-14B14B809D97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398B3B8F-6DB6-4CAB-D527-9AECDAD4F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0353FE84-9101-EEE1-36C3-9E0DCAC55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3AB138E5-A25A-9CB6-370F-78FB5C0874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49" name="图形 548">
            <a:extLst>
              <a:ext uri="{FF2B5EF4-FFF2-40B4-BE49-F238E27FC236}">
                <a16:creationId xmlns:a16="http://schemas.microsoft.com/office/drawing/2014/main" id="{BBB3FAF1-ACC5-F005-AB8F-34F8D05413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2D526CA9-450F-42A6-84EE-AEC1AA2A4D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8F682CE6-26C8-4A7D-9F8D-11A0E1056D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DE984033-0F17-4445-BBEF-1947DC2253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099DB5CF-B207-45BD-9E52-76F78FC489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59" name="文本框 558">
            <a:extLst>
              <a:ext uri="{FF2B5EF4-FFF2-40B4-BE49-F238E27FC236}">
                <a16:creationId xmlns:a16="http://schemas.microsoft.com/office/drawing/2014/main" id="{9701152A-9632-46AA-9F2A-B5214CD2A012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B6AA9D6A-B7CB-48CD-8A8A-235E846CC086}"/>
              </a:ext>
            </a:extLst>
          </p:cNvPr>
          <p:cNvSpPr txBox="1"/>
          <p:nvPr/>
        </p:nvSpPr>
        <p:spPr>
          <a:xfrm>
            <a:off x="6480553" y="4469509"/>
            <a:ext cx="5622957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feature map from the previous node, propagate it forward in the local model and then send it to the next node.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48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5017434" y="4129461"/>
            <a:ext cx="0" cy="368282"/>
          </a:xfrm>
          <a:prstGeom prst="line">
            <a:avLst/>
          </a:prstGeom>
          <a:ln w="28575" cap="rnd">
            <a:solidFill>
              <a:srgbClr val="777AB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AE1BAF8-A8B1-EA0E-66C2-2963DD0D2A89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7EDFD79-02CD-AC38-A29F-ED21D1164886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1222D7AD-5170-0C89-C54F-3C1E2821A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923C7DC1-783C-70D8-94D7-CF79182B6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5BB0E557-E1B1-1099-F281-481DB1D7B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49" name="图形 548">
            <a:extLst>
              <a:ext uri="{FF2B5EF4-FFF2-40B4-BE49-F238E27FC236}">
                <a16:creationId xmlns:a16="http://schemas.microsoft.com/office/drawing/2014/main" id="{62714899-C8B2-EC54-E4BE-5118174139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49D5776C-8CC3-4F64-9EB2-A427A4104F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8F2C20CD-5C37-44FB-95F3-78970BF1E8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CF2F39EE-0D31-46FE-A6C7-2BDCF214A4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7705D147-CD2E-419F-8110-05169AB9EC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59" name="文本框 558">
            <a:extLst>
              <a:ext uri="{FF2B5EF4-FFF2-40B4-BE49-F238E27FC236}">
                <a16:creationId xmlns:a16="http://schemas.microsoft.com/office/drawing/2014/main" id="{FD251F77-4DD8-4BA0-921A-7689A51F7474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723AEE6F-0C3D-4A08-9E7C-D771B1ACA578}"/>
              </a:ext>
            </a:extLst>
          </p:cNvPr>
          <p:cNvSpPr txBox="1"/>
          <p:nvPr/>
        </p:nvSpPr>
        <p:spPr>
          <a:xfrm>
            <a:off x="6480553" y="4469509"/>
            <a:ext cx="5622957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feature map from the previous node, propagate it forward in the local model and then send it to the next node.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79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>
            <a:extLst>
              <a:ext uri="{FF2B5EF4-FFF2-40B4-BE49-F238E27FC236}">
                <a16:creationId xmlns:a16="http://schemas.microsoft.com/office/drawing/2014/main" id="{B1245194-768A-4DDC-BAEC-9962949666F9}"/>
              </a:ext>
            </a:extLst>
          </p:cNvPr>
          <p:cNvSpPr txBox="1"/>
          <p:nvPr/>
        </p:nvSpPr>
        <p:spPr>
          <a:xfrm>
            <a:off x="1021685" y="1447967"/>
            <a:ext cx="32560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  录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DFED68B-884E-4ABA-A558-2874B27A6FF3}"/>
              </a:ext>
            </a:extLst>
          </p:cNvPr>
          <p:cNvSpPr txBox="1"/>
          <p:nvPr/>
        </p:nvSpPr>
        <p:spPr>
          <a:xfrm>
            <a:off x="1216450" y="3132486"/>
            <a:ext cx="3061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CONTENT</a:t>
            </a:r>
            <a:endParaRPr lang="zh-CN" altLang="en-US" sz="4000" dirty="0"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graphicFrame>
        <p:nvGraphicFramePr>
          <p:cNvPr id="73" name="表格 9">
            <a:extLst>
              <a:ext uri="{FF2B5EF4-FFF2-40B4-BE49-F238E27FC236}">
                <a16:creationId xmlns:a16="http://schemas.microsoft.com/office/drawing/2014/main" id="{D0C8EEE3-8E79-4590-A959-CA1CC8DF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86308"/>
              </p:ext>
            </p:extLst>
          </p:nvPr>
        </p:nvGraphicFramePr>
        <p:xfrm>
          <a:off x="5597236" y="1534179"/>
          <a:ext cx="4889912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92">
                  <a:extLst>
                    <a:ext uri="{9D8B030D-6E8A-4147-A177-3AD203B41FA5}">
                      <a16:colId xmlns:a16="http://schemas.microsoft.com/office/drawing/2014/main" val="621734200"/>
                    </a:ext>
                  </a:extLst>
                </a:gridCol>
                <a:gridCol w="3293917">
                  <a:extLst>
                    <a:ext uri="{9D8B030D-6E8A-4147-A177-3AD203B41FA5}">
                      <a16:colId xmlns:a16="http://schemas.microsoft.com/office/drawing/2014/main" val="469345933"/>
                    </a:ext>
                  </a:extLst>
                </a:gridCol>
                <a:gridCol w="899803">
                  <a:extLst>
                    <a:ext uri="{9D8B030D-6E8A-4147-A177-3AD203B41FA5}">
                      <a16:colId xmlns:a16="http://schemas.microsoft.com/office/drawing/2014/main" val="493992823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2800" b="0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壹</a:t>
                      </a:r>
                      <a:endParaRPr lang="en-US" altLang="zh-CN" sz="2800" b="0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hangingPunc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zh-CN" sz="28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Background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cs typeface="+mn-cs"/>
                        </a:rPr>
                        <a:t>03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69535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贰</a:t>
                      </a:r>
                      <a:endParaRPr lang="en-US" altLang="zh-CN" sz="2800" b="0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spc="100" dirty="0" err="1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RingSFL</a:t>
                      </a:r>
                      <a:endParaRPr lang="en-US" altLang="zh-CN" sz="2800" b="1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cs typeface="+mn-cs"/>
                        </a:rPr>
                        <a:t>09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753043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spc="100" dirty="0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叁</a:t>
                      </a:r>
                      <a:endParaRPr lang="en-US" altLang="zh-CN" sz="2800" b="0" spc="100" dirty="0">
                        <a:solidFill>
                          <a:schemeClr val="accent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思源宋体 Heavy" panose="02020900000000000000" pitchFamily="18" charset="-122"/>
                        <a:ea typeface="思源宋体 Heavy" panose="02020900000000000000" pitchFamily="18" charset="-122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</a:rPr>
                        <a:t>Evaluation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800" b="1" kern="1200" spc="100" dirty="0">
                          <a:solidFill>
                            <a:schemeClr val="accent1"/>
                          </a:solidFill>
                          <a:latin typeface="思源宋体 Heavy" panose="02020900000000000000" pitchFamily="18" charset="-122"/>
                          <a:ea typeface="思源宋体 Heavy" panose="02020900000000000000" pitchFamily="18" charset="-122"/>
                          <a:cs typeface="+mn-cs"/>
                        </a:rPr>
                        <a:t>35</a:t>
                      </a:r>
                      <a:endParaRPr lang="zh-CN" altLang="en-US" sz="2800" b="1" kern="1200" spc="100" dirty="0">
                        <a:solidFill>
                          <a:schemeClr val="accent1"/>
                        </a:solidFill>
                        <a:latin typeface="思源宋体 Heavy" panose="02020900000000000000" pitchFamily="18" charset="-122"/>
                        <a:ea typeface="思源宋体 Heavy" panose="02020900000000000000" pitchFamily="18" charset="-122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842223"/>
                  </a:ext>
                </a:extLst>
              </a:tr>
            </a:tbl>
          </a:graphicData>
        </a:graphic>
      </p:graphicFrame>
      <p:sp>
        <p:nvSpPr>
          <p:cNvPr id="80" name="矩形 79">
            <a:extLst>
              <a:ext uri="{FF2B5EF4-FFF2-40B4-BE49-F238E27FC236}">
                <a16:creationId xmlns:a16="http://schemas.microsoft.com/office/drawing/2014/main" id="{93A5B98A-53DF-47B7-B2F4-F0D7C3347556}"/>
              </a:ext>
            </a:extLst>
          </p:cNvPr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01AFC46-4EB4-405C-854D-5CC2D8076ED5}"/>
              </a:ext>
            </a:extLst>
          </p:cNvPr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4C9E115-7244-40A3-8888-6CB5BEFD644B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9830A48A-8374-4E5A-AB4B-EBB7E50ECC32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882B5580-9FA5-45F4-96EE-D89354E90053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26987FE-72B6-4027-A0B3-74101141DCA5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F98293FD-33EB-467B-81F8-F4BED497D2D5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03C891A-D111-4367-B520-61894D74D559}"/>
              </a:ext>
            </a:extLst>
          </p:cNvPr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8400EDE-3088-40F2-A6B4-B41A62AC27D0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5CBFBC6-FB44-4E48-B770-AB3E9946980B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A17EBF45-2CB2-413D-B5AD-071E9B089554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C916F3F5-7493-4A6B-AA17-C7013D6F4C63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2679C7E-C17B-419A-858A-19F09838500A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89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4284134" y="5038048"/>
            <a:ext cx="0" cy="368282"/>
          </a:xfrm>
          <a:prstGeom prst="line">
            <a:avLst/>
          </a:prstGeom>
          <a:ln w="28575" cap="rnd">
            <a:solidFill>
              <a:srgbClr val="777AB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D75675E-9747-413C-8B27-101FBF814D82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FD37BCB-CC87-1B00-7A0E-F172800BF431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BB3C3194-926A-9A61-50CC-2F6142391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CC98B78E-0135-1F30-81F0-D00FACE48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B7ACA5B8-D294-B824-593A-E6E62CEF1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49" name="图形 548">
            <a:extLst>
              <a:ext uri="{FF2B5EF4-FFF2-40B4-BE49-F238E27FC236}">
                <a16:creationId xmlns:a16="http://schemas.microsoft.com/office/drawing/2014/main" id="{5A01BBC2-0747-61FB-E0FC-8497BB2E6F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E4C25097-8649-45EC-8FC0-D19877959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B25C33C3-6B0E-43C4-A9A5-A55F39C24B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BAF08300-53CC-43B0-8960-7A97AAD25F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663A12E8-5098-4A10-9359-71D6D75A90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59" name="文本框 558">
            <a:extLst>
              <a:ext uri="{FF2B5EF4-FFF2-40B4-BE49-F238E27FC236}">
                <a16:creationId xmlns:a16="http://schemas.microsoft.com/office/drawing/2014/main" id="{526315AE-73AD-4848-B4D7-3CEF263B1C27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1BB0D33E-FBB1-46FF-8DD7-BC3EA0CA2115}"/>
              </a:ext>
            </a:extLst>
          </p:cNvPr>
          <p:cNvSpPr txBox="1"/>
          <p:nvPr/>
        </p:nvSpPr>
        <p:spPr>
          <a:xfrm>
            <a:off x="6480553" y="4469509"/>
            <a:ext cx="5622957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feature map from the previous node, propagate it forward in the local model and then send it to the next node.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46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4581314" y="5038048"/>
            <a:ext cx="0" cy="368282"/>
          </a:xfrm>
          <a:prstGeom prst="line">
            <a:avLst/>
          </a:prstGeom>
          <a:ln w="28575" cap="rnd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FEE8E67-FD16-733D-D8FD-023E2CAD0CAA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1B4C446-BA59-0854-98EF-7D1F859BEA23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198AC08E-50BF-DB85-5AF9-00081A3CF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8C2E3C3-928B-2F45-1321-DDA56443D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B4F81DC3-B335-5A2C-76FD-74E9C6452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49" name="图形 548">
            <a:extLst>
              <a:ext uri="{FF2B5EF4-FFF2-40B4-BE49-F238E27FC236}">
                <a16:creationId xmlns:a16="http://schemas.microsoft.com/office/drawing/2014/main" id="{CF84DF3C-0625-B1C0-9BEA-2DE02397EE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!!a_0">
            <a:extLst>
              <a:ext uri="{FF2B5EF4-FFF2-40B4-BE49-F238E27FC236}">
                <a16:creationId xmlns:a16="http://schemas.microsoft.com/office/drawing/2014/main" id="{F85ED58C-647A-42A2-B2CF-119886994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64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CE1A9A4A-9DAB-4CED-9E5F-4EC6F31E18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AD3B8749-10C9-4C15-8420-B85C2F2A36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54A75A9A-D684-4AA4-BADB-1F49171DB3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59" name="文本框 558">
            <a:extLst>
              <a:ext uri="{FF2B5EF4-FFF2-40B4-BE49-F238E27FC236}">
                <a16:creationId xmlns:a16="http://schemas.microsoft.com/office/drawing/2014/main" id="{B777D8A8-3229-4DB1-AD73-B84166E0C5BE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3103576D-E53C-4813-879C-11D0DAC605F9}"/>
              </a:ext>
            </a:extLst>
          </p:cNvPr>
          <p:cNvSpPr txBox="1"/>
          <p:nvPr/>
        </p:nvSpPr>
        <p:spPr>
          <a:xfrm>
            <a:off x="6480553" y="4469509"/>
            <a:ext cx="5622957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feature map from the previous node, propagate it forward in the local model and then send it to the next node.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35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Forward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03F7F8-7A8F-07DB-AF20-7BF20A40C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564" cy="3794760"/>
          </a:xfrm>
          <a:prstGeom prst="rect">
            <a:avLst/>
          </a:prstGeom>
        </p:spPr>
      </p:pic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551" name="!!直接连接符 550">
            <a:extLst>
              <a:ext uri="{FF2B5EF4-FFF2-40B4-BE49-F238E27FC236}">
                <a16:creationId xmlns:a16="http://schemas.microsoft.com/office/drawing/2014/main" id="{4B5D8FB9-3F60-A054-BF8C-FE8354361AC7}"/>
              </a:ext>
            </a:extLst>
          </p:cNvPr>
          <p:cNvCxnSpPr>
            <a:cxnSpLocks/>
          </p:cNvCxnSpPr>
          <p:nvPr/>
        </p:nvCxnSpPr>
        <p:spPr>
          <a:xfrm>
            <a:off x="2920810" y="5891488"/>
            <a:ext cx="0" cy="368282"/>
          </a:xfrm>
          <a:prstGeom prst="line">
            <a:avLst/>
          </a:prstGeom>
          <a:ln w="28575" cap="rnd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96DC2A7-518E-FA4A-79B5-ECEC9986EF36}"/>
              </a:ext>
            </a:extLst>
          </p:cNvPr>
          <p:cNvCxnSpPr>
            <a:cxnSpLocks/>
          </p:cNvCxnSpPr>
          <p:nvPr/>
        </p:nvCxnSpPr>
        <p:spPr>
          <a:xfrm>
            <a:off x="2684558" y="5891488"/>
            <a:ext cx="0" cy="368282"/>
          </a:xfrm>
          <a:prstGeom prst="line">
            <a:avLst/>
          </a:prstGeom>
          <a:ln w="28575" cap="rnd">
            <a:solidFill>
              <a:schemeClr val="accent6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0492DE2-B443-BFC9-90A6-FBF1C860CEC8}"/>
              </a:ext>
            </a:extLst>
          </p:cNvPr>
          <p:cNvCxnSpPr>
            <a:cxnSpLocks/>
          </p:cNvCxnSpPr>
          <p:nvPr/>
        </p:nvCxnSpPr>
        <p:spPr>
          <a:xfrm flipH="1" flipV="1">
            <a:off x="2954642" y="6280668"/>
            <a:ext cx="106680" cy="13375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ECFF49B-48C7-4173-96EE-74DA8A363BC6}"/>
              </a:ext>
            </a:extLst>
          </p:cNvPr>
          <p:cNvSpPr txBox="1"/>
          <p:nvPr/>
        </p:nvSpPr>
        <p:spPr>
          <a:xfrm>
            <a:off x="2805072" y="6388850"/>
            <a:ext cx="849913" cy="200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model output</a:t>
            </a:r>
            <a:endParaRPr lang="zh-CN" altLang="en-US" sz="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5E3381B5-2461-1F8B-6040-D40A63F524EC}"/>
              </a:ext>
            </a:extLst>
          </p:cNvPr>
          <p:cNvCxnSpPr>
            <a:cxnSpLocks/>
          </p:cNvCxnSpPr>
          <p:nvPr/>
        </p:nvCxnSpPr>
        <p:spPr>
          <a:xfrm flipV="1">
            <a:off x="2531183" y="6289472"/>
            <a:ext cx="119904" cy="99378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9CBCB14-D87C-184B-D5E9-100F56B012F3}"/>
              </a:ext>
            </a:extLst>
          </p:cNvPr>
          <p:cNvSpPr txBox="1"/>
          <p:nvPr/>
        </p:nvSpPr>
        <p:spPr>
          <a:xfrm>
            <a:off x="2284662" y="6356350"/>
            <a:ext cx="426720" cy="200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label</a:t>
            </a:r>
            <a:endParaRPr lang="zh-CN" altLang="en-US" sz="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E02006F-D168-10FC-1938-3558828EE0B0}"/>
              </a:ext>
            </a:extLst>
          </p:cNvPr>
          <p:cNvCxnSpPr>
            <a:cxnSpLocks/>
          </p:cNvCxnSpPr>
          <p:nvPr/>
        </p:nvCxnSpPr>
        <p:spPr>
          <a:xfrm>
            <a:off x="3217746" y="5900722"/>
            <a:ext cx="0" cy="368282"/>
          </a:xfrm>
          <a:prstGeom prst="line">
            <a:avLst/>
          </a:prstGeom>
          <a:ln w="28575" cap="rnd">
            <a:solidFill>
              <a:schemeClr val="accent3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C79A4055-A3D6-CBC7-6DB6-611F4276B86F}"/>
              </a:ext>
            </a:extLst>
          </p:cNvPr>
          <p:cNvCxnSpPr>
            <a:cxnSpLocks/>
          </p:cNvCxnSpPr>
          <p:nvPr/>
        </p:nvCxnSpPr>
        <p:spPr>
          <a:xfrm flipH="1" flipV="1">
            <a:off x="3262749" y="6235846"/>
            <a:ext cx="162441" cy="5807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52D67B8D-60F6-5531-A75A-DF93CD0BE6A8}"/>
              </a:ext>
            </a:extLst>
          </p:cNvPr>
          <p:cNvSpPr txBox="1"/>
          <p:nvPr/>
        </p:nvSpPr>
        <p:spPr>
          <a:xfrm>
            <a:off x="3361150" y="6216663"/>
            <a:ext cx="671979" cy="200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loss value</a:t>
            </a:r>
            <a:endParaRPr lang="zh-CN" altLang="en-US" sz="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86B32A-9AE9-5B69-751F-6CA58FE194E5}"/>
              </a:ext>
            </a:extLst>
          </p:cNvPr>
          <p:cNvSpPr txBox="1"/>
          <p:nvPr/>
        </p:nvSpPr>
        <p:spPr>
          <a:xfrm>
            <a:off x="4817836" y="2267912"/>
            <a:ext cx="7363694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forward propagation process of each client can be divided into three phases: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Phase, Relay Phase, and Stop Phase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ED2B51B-26E0-6A98-5BFB-BB733789D667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形 9">
            <a:extLst>
              <a:ext uri="{FF2B5EF4-FFF2-40B4-BE49-F238E27FC236}">
                <a16:creationId xmlns:a16="http://schemas.microsoft.com/office/drawing/2014/main" id="{C405AD03-1F9B-D566-599C-7786F4EF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6692" y="5903032"/>
            <a:ext cx="457200" cy="13716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E11631D2-FA39-2F06-4BC0-73463C066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18" name="图形 117">
            <a:extLst>
              <a:ext uri="{FF2B5EF4-FFF2-40B4-BE49-F238E27FC236}">
                <a16:creationId xmlns:a16="http://schemas.microsoft.com/office/drawing/2014/main" id="{EB8302D4-C50F-AE15-0A23-9BF304D428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120" name="图形 119">
            <a:extLst>
              <a:ext uri="{FF2B5EF4-FFF2-40B4-BE49-F238E27FC236}">
                <a16:creationId xmlns:a16="http://schemas.microsoft.com/office/drawing/2014/main" id="{EE6A439D-FAE7-332F-F935-7913AC33E9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5" name="!!a_0">
            <a:extLst>
              <a:ext uri="{FF2B5EF4-FFF2-40B4-BE49-F238E27FC236}">
                <a16:creationId xmlns:a16="http://schemas.microsoft.com/office/drawing/2014/main" id="{23650F59-694C-4449-A080-38C524020A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72316" y="6168687"/>
            <a:ext cx="17830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6EACEDC5-7CA7-4733-A5AA-7CB396D530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7" name="图形 556">
            <a:extLst>
              <a:ext uri="{FF2B5EF4-FFF2-40B4-BE49-F238E27FC236}">
                <a16:creationId xmlns:a16="http://schemas.microsoft.com/office/drawing/2014/main" id="{6AF744DA-96EC-4CE7-8F04-05E1610F98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8" name="图形 557">
            <a:extLst>
              <a:ext uri="{FF2B5EF4-FFF2-40B4-BE49-F238E27FC236}">
                <a16:creationId xmlns:a16="http://schemas.microsoft.com/office/drawing/2014/main" id="{8AC16C8F-D863-4965-AE76-9C4520A78F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pic>
        <p:nvPicPr>
          <p:cNvPr id="560" name="图形 559">
            <a:extLst>
              <a:ext uri="{FF2B5EF4-FFF2-40B4-BE49-F238E27FC236}">
                <a16:creationId xmlns:a16="http://schemas.microsoft.com/office/drawing/2014/main" id="{416BEFE1-89C6-42B4-AFCC-B39FB15C1B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21063" y="6057658"/>
            <a:ext cx="1121091" cy="92325"/>
          </a:xfrm>
          <a:prstGeom prst="rect">
            <a:avLst/>
          </a:prstGeom>
        </p:spPr>
      </p:pic>
      <p:sp>
        <p:nvSpPr>
          <p:cNvPr id="563" name="文本框 562">
            <a:extLst>
              <a:ext uri="{FF2B5EF4-FFF2-40B4-BE49-F238E27FC236}">
                <a16:creationId xmlns:a16="http://schemas.microsoft.com/office/drawing/2014/main" id="{DE307B38-F3D6-4F10-8032-3B6CBC5CBC59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Stop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4" name="文本框 563">
            <a:extLst>
              <a:ext uri="{FF2B5EF4-FFF2-40B4-BE49-F238E27FC236}">
                <a16:creationId xmlns:a16="http://schemas.microsoft.com/office/drawing/2014/main" id="{CA090326-08D8-425B-B11F-D0DB4A5A54CA}"/>
              </a:ext>
            </a:extLst>
          </p:cNvPr>
          <p:cNvSpPr txBox="1"/>
          <p:nvPr/>
        </p:nvSpPr>
        <p:spPr>
          <a:xfrm>
            <a:off x="6480553" y="4469509"/>
            <a:ext cx="5603289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When the feature map traverses all the clients, the clients receive their model output. Clients calculate loss values based on model output and local tags for back propagation.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96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51272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Backward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E02006F-D168-10FC-1938-3558828EE0B0}"/>
              </a:ext>
            </a:extLst>
          </p:cNvPr>
          <p:cNvCxnSpPr>
            <a:cxnSpLocks/>
          </p:cNvCxnSpPr>
          <p:nvPr/>
        </p:nvCxnSpPr>
        <p:spPr>
          <a:xfrm>
            <a:off x="4588174" y="5032968"/>
            <a:ext cx="0" cy="368282"/>
          </a:xfrm>
          <a:prstGeom prst="line">
            <a:avLst/>
          </a:prstGeom>
          <a:ln w="28575" cap="rnd">
            <a:solidFill>
              <a:schemeClr val="accent3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44A17CE-8179-B6F5-B759-0F7C54B9BDBF}"/>
              </a:ext>
            </a:extLst>
          </p:cNvPr>
          <p:cNvSpPr txBox="1"/>
          <p:nvPr/>
        </p:nvSpPr>
        <p:spPr>
          <a:xfrm>
            <a:off x="4808486" y="2273558"/>
            <a:ext cx="693545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backward propagation process is similar to the forward propagation and can be divided into three phases.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15" name="图片 114">
            <a:extLst>
              <a:ext uri="{FF2B5EF4-FFF2-40B4-BE49-F238E27FC236}">
                <a16:creationId xmlns:a16="http://schemas.microsoft.com/office/drawing/2014/main" id="{6EB993A0-218E-3CE0-7979-906AFBA0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BDF469-FCC9-6D69-869D-3EA2CCEF6E45}"/>
              </a:ext>
            </a:extLst>
          </p:cNvPr>
          <p:cNvSpPr txBox="1"/>
          <p:nvPr/>
        </p:nvSpPr>
        <p:spPr>
          <a:xfrm>
            <a:off x="6429507" y="4410828"/>
            <a:ext cx="533095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send the loss value to the previous node and start back propagation.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754474A-C6B6-9082-246D-B3E04D4A3E0A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形 12">
            <a:extLst>
              <a:ext uri="{FF2B5EF4-FFF2-40B4-BE49-F238E27FC236}">
                <a16:creationId xmlns:a16="http://schemas.microsoft.com/office/drawing/2014/main" id="{9621DB74-9E59-4638-10B4-9303237D1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14C757B8-E88D-A5ED-47EB-1AE5C4E50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E3AA272C-8076-D307-50AD-1F2B4D480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C60FAF9F-534A-6800-CB56-DB0C667E5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49" name="!!a_0">
            <a:extLst>
              <a:ext uri="{FF2B5EF4-FFF2-40B4-BE49-F238E27FC236}">
                <a16:creationId xmlns:a16="http://schemas.microsoft.com/office/drawing/2014/main" id="{64B7C354-E79B-4873-96BE-CE9A13CBE0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4299" y="4885225"/>
            <a:ext cx="178308" cy="109728"/>
          </a:xfrm>
          <a:prstGeom prst="rect">
            <a:avLst/>
          </a:prstGeom>
        </p:spPr>
      </p:pic>
      <p:pic>
        <p:nvPicPr>
          <p:cNvPr id="550" name="图形 549">
            <a:extLst>
              <a:ext uri="{FF2B5EF4-FFF2-40B4-BE49-F238E27FC236}">
                <a16:creationId xmlns:a16="http://schemas.microsoft.com/office/drawing/2014/main" id="{B73913EB-B0E8-4560-9477-BDA5238756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1" name="图形 550">
            <a:extLst>
              <a:ext uri="{FF2B5EF4-FFF2-40B4-BE49-F238E27FC236}">
                <a16:creationId xmlns:a16="http://schemas.microsoft.com/office/drawing/2014/main" id="{2F885E74-A131-4CFF-9946-B0E570C24D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2" name="图形 551">
            <a:extLst>
              <a:ext uri="{FF2B5EF4-FFF2-40B4-BE49-F238E27FC236}">
                <a16:creationId xmlns:a16="http://schemas.microsoft.com/office/drawing/2014/main" id="{083E6E17-FE21-4B34-8E1F-D095069361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53" name="文本框 552">
            <a:extLst>
              <a:ext uri="{FF2B5EF4-FFF2-40B4-BE49-F238E27FC236}">
                <a16:creationId xmlns:a16="http://schemas.microsoft.com/office/drawing/2014/main" id="{EAC20E65-4920-40AC-A352-8916FC12EA50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Starting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08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51272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Backward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E02006F-D168-10FC-1938-3558828EE0B0}"/>
              </a:ext>
            </a:extLst>
          </p:cNvPr>
          <p:cNvCxnSpPr>
            <a:cxnSpLocks/>
          </p:cNvCxnSpPr>
          <p:nvPr/>
        </p:nvCxnSpPr>
        <p:spPr>
          <a:xfrm>
            <a:off x="4278294" y="5032968"/>
            <a:ext cx="0" cy="368282"/>
          </a:xfrm>
          <a:prstGeom prst="line">
            <a:avLst/>
          </a:prstGeom>
          <a:ln w="28575" cap="rnd">
            <a:solidFill>
              <a:schemeClr val="accent3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BFAD6E2-88A1-C83C-3C30-3F70A6F4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CF5A169-FAE3-A4CC-B119-B0669A8F772A}"/>
              </a:ext>
            </a:extLst>
          </p:cNvPr>
          <p:cNvSpPr txBox="1"/>
          <p:nvPr/>
        </p:nvSpPr>
        <p:spPr>
          <a:xfrm>
            <a:off x="6465473" y="4330857"/>
            <a:ext cx="533095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gradients from the next node in the ring, back propagate locally, and pass the gradients of the smashed layer to the previous node in the ring.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C60BCA1-7410-4D7A-22A2-892C8B722A77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9" name="!!a_0">
            <a:extLst>
              <a:ext uri="{FF2B5EF4-FFF2-40B4-BE49-F238E27FC236}">
                <a16:creationId xmlns:a16="http://schemas.microsoft.com/office/drawing/2014/main" id="{E87A35CB-BAA8-486A-B936-7646F9133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4299" y="4885225"/>
            <a:ext cx="178308" cy="109728"/>
          </a:xfrm>
          <a:prstGeom prst="rect">
            <a:avLst/>
          </a:prstGeom>
        </p:spPr>
      </p:pic>
      <p:pic>
        <p:nvPicPr>
          <p:cNvPr id="550" name="图形 549">
            <a:extLst>
              <a:ext uri="{FF2B5EF4-FFF2-40B4-BE49-F238E27FC236}">
                <a16:creationId xmlns:a16="http://schemas.microsoft.com/office/drawing/2014/main" id="{C4FBA220-16B8-487E-9A34-6059155B4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551" name="图形 550">
            <a:extLst>
              <a:ext uri="{FF2B5EF4-FFF2-40B4-BE49-F238E27FC236}">
                <a16:creationId xmlns:a16="http://schemas.microsoft.com/office/drawing/2014/main" id="{D7BA261E-B9C2-43D6-B741-4228030F7E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552" name="图形 551">
            <a:extLst>
              <a:ext uri="{FF2B5EF4-FFF2-40B4-BE49-F238E27FC236}">
                <a16:creationId xmlns:a16="http://schemas.microsoft.com/office/drawing/2014/main" id="{75CF4038-B0B9-4019-984E-9870F560E1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53" name="图形 552">
            <a:extLst>
              <a:ext uri="{FF2B5EF4-FFF2-40B4-BE49-F238E27FC236}">
                <a16:creationId xmlns:a16="http://schemas.microsoft.com/office/drawing/2014/main" id="{C17D7DAB-D507-490E-AED9-65C593D7CC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4" name="图形 553">
            <a:extLst>
              <a:ext uri="{FF2B5EF4-FFF2-40B4-BE49-F238E27FC236}">
                <a16:creationId xmlns:a16="http://schemas.microsoft.com/office/drawing/2014/main" id="{BB935FB7-C047-4A9C-8216-50CA2D94C5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4CF9E60E-A591-4300-A3BA-3E7F253F48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30376C0E-4C8C-48A3-BF36-A1D0A70A910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sp>
        <p:nvSpPr>
          <p:cNvPr id="557" name="文本框 556">
            <a:extLst>
              <a:ext uri="{FF2B5EF4-FFF2-40B4-BE49-F238E27FC236}">
                <a16:creationId xmlns:a16="http://schemas.microsoft.com/office/drawing/2014/main" id="{1280C825-432A-40C6-8DCA-806A01101CFC}"/>
              </a:ext>
            </a:extLst>
          </p:cNvPr>
          <p:cNvSpPr txBox="1"/>
          <p:nvPr/>
        </p:nvSpPr>
        <p:spPr>
          <a:xfrm>
            <a:off x="4808486" y="2273558"/>
            <a:ext cx="693545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backward propagation process is similar to the forward propagation and can be divided into three phases.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8" name="文本框 557">
            <a:extLst>
              <a:ext uri="{FF2B5EF4-FFF2-40B4-BE49-F238E27FC236}">
                <a16:creationId xmlns:a16="http://schemas.microsoft.com/office/drawing/2014/main" id="{97DB3563-19F3-41C6-8638-EA61906DDEC7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33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FAD6E2-88A1-C83C-3C30-3F70A6F4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51272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Backward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E02006F-D168-10FC-1938-3558828EE0B0}"/>
              </a:ext>
            </a:extLst>
          </p:cNvPr>
          <p:cNvCxnSpPr>
            <a:cxnSpLocks/>
          </p:cNvCxnSpPr>
          <p:nvPr/>
        </p:nvCxnSpPr>
        <p:spPr>
          <a:xfrm>
            <a:off x="5016884" y="4119939"/>
            <a:ext cx="0" cy="368282"/>
          </a:xfrm>
          <a:prstGeom prst="line">
            <a:avLst/>
          </a:prstGeom>
          <a:ln w="28575" cap="rnd">
            <a:solidFill>
              <a:schemeClr val="accent3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A37E70A-F854-7A38-CA69-D74B3C60EAE4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9" name="!!a_0">
            <a:extLst>
              <a:ext uri="{FF2B5EF4-FFF2-40B4-BE49-F238E27FC236}">
                <a16:creationId xmlns:a16="http://schemas.microsoft.com/office/drawing/2014/main" id="{08B6F1C2-51F4-463E-94CE-38FCCFBD9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245" y="3989739"/>
            <a:ext cx="178308" cy="109728"/>
          </a:xfrm>
          <a:prstGeom prst="rect">
            <a:avLst/>
          </a:prstGeom>
        </p:spPr>
      </p:pic>
      <p:pic>
        <p:nvPicPr>
          <p:cNvPr id="550" name="图形 549">
            <a:extLst>
              <a:ext uri="{FF2B5EF4-FFF2-40B4-BE49-F238E27FC236}">
                <a16:creationId xmlns:a16="http://schemas.microsoft.com/office/drawing/2014/main" id="{5415E707-CCC9-4C32-9F84-5C15117AB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551" name="图形 550">
            <a:extLst>
              <a:ext uri="{FF2B5EF4-FFF2-40B4-BE49-F238E27FC236}">
                <a16:creationId xmlns:a16="http://schemas.microsoft.com/office/drawing/2014/main" id="{7F6FFBBA-E98E-4156-96F1-1AE37487C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552" name="图形 551">
            <a:extLst>
              <a:ext uri="{FF2B5EF4-FFF2-40B4-BE49-F238E27FC236}">
                <a16:creationId xmlns:a16="http://schemas.microsoft.com/office/drawing/2014/main" id="{A559DCB0-6FBE-4FEC-AF62-7E50E8532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53" name="图形 552">
            <a:extLst>
              <a:ext uri="{FF2B5EF4-FFF2-40B4-BE49-F238E27FC236}">
                <a16:creationId xmlns:a16="http://schemas.microsoft.com/office/drawing/2014/main" id="{A0F04A83-47C1-4207-919F-668C618D21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4" name="图形 553">
            <a:extLst>
              <a:ext uri="{FF2B5EF4-FFF2-40B4-BE49-F238E27FC236}">
                <a16:creationId xmlns:a16="http://schemas.microsoft.com/office/drawing/2014/main" id="{C2D0B734-0E1A-4649-94E3-BAED16F3A7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9125BC9B-BE15-43BB-B83E-A76C0E4C66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6BED0671-E6BD-4FC4-BC05-2C0EE7AB6E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pic>
        <p:nvPicPr>
          <p:cNvPr id="557" name="!!a_0_N">
            <a:extLst>
              <a:ext uri="{FF2B5EF4-FFF2-40B4-BE49-F238E27FC236}">
                <a16:creationId xmlns:a16="http://schemas.microsoft.com/office/drawing/2014/main" id="{1EF1253D-ABAC-4CD4-9377-5338895F2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4299" y="4885225"/>
            <a:ext cx="178308" cy="109728"/>
          </a:xfrm>
          <a:prstGeom prst="rect">
            <a:avLst/>
          </a:prstGeom>
        </p:spPr>
      </p:pic>
      <p:sp>
        <p:nvSpPr>
          <p:cNvPr id="558" name="文本框 557">
            <a:extLst>
              <a:ext uri="{FF2B5EF4-FFF2-40B4-BE49-F238E27FC236}">
                <a16:creationId xmlns:a16="http://schemas.microsoft.com/office/drawing/2014/main" id="{4EAD4851-BA73-427D-8615-581E35CD5D72}"/>
              </a:ext>
            </a:extLst>
          </p:cNvPr>
          <p:cNvSpPr txBox="1"/>
          <p:nvPr/>
        </p:nvSpPr>
        <p:spPr>
          <a:xfrm>
            <a:off x="4808486" y="2273558"/>
            <a:ext cx="693545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backward propagation process is similar to the forward propagation and can be divided into three phases.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9" name="文本框 558">
            <a:extLst>
              <a:ext uri="{FF2B5EF4-FFF2-40B4-BE49-F238E27FC236}">
                <a16:creationId xmlns:a16="http://schemas.microsoft.com/office/drawing/2014/main" id="{B4F13ADE-7A13-4AAC-9E67-D7C8E1E706BD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A08FF3EF-F7F3-4A0B-AB45-F7A3D14ED611}"/>
              </a:ext>
            </a:extLst>
          </p:cNvPr>
          <p:cNvSpPr txBox="1"/>
          <p:nvPr/>
        </p:nvSpPr>
        <p:spPr>
          <a:xfrm>
            <a:off x="6465473" y="4330857"/>
            <a:ext cx="533095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gradients from the next node in the ring, back propagate locally, and pass the gradients of the smashed layer to the previous node in the ring.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824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FAD6E2-88A1-C83C-3C30-3F70A6F4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51272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Backward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E02006F-D168-10FC-1938-3558828EE0B0}"/>
              </a:ext>
            </a:extLst>
          </p:cNvPr>
          <p:cNvCxnSpPr>
            <a:cxnSpLocks/>
          </p:cNvCxnSpPr>
          <p:nvPr/>
        </p:nvCxnSpPr>
        <p:spPr>
          <a:xfrm>
            <a:off x="4917824" y="4119939"/>
            <a:ext cx="0" cy="368282"/>
          </a:xfrm>
          <a:prstGeom prst="line">
            <a:avLst/>
          </a:prstGeom>
          <a:ln w="28575" cap="rnd">
            <a:solidFill>
              <a:schemeClr val="accent3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577A0D5-8AA8-EFC0-72F2-8AF1768CAF96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9" name="!!a_0">
            <a:extLst>
              <a:ext uri="{FF2B5EF4-FFF2-40B4-BE49-F238E27FC236}">
                <a16:creationId xmlns:a16="http://schemas.microsoft.com/office/drawing/2014/main" id="{F973BE22-EA8D-484D-B705-90860F47D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245" y="3989739"/>
            <a:ext cx="178308" cy="109728"/>
          </a:xfrm>
          <a:prstGeom prst="rect">
            <a:avLst/>
          </a:prstGeom>
        </p:spPr>
      </p:pic>
      <p:pic>
        <p:nvPicPr>
          <p:cNvPr id="550" name="图形 549">
            <a:extLst>
              <a:ext uri="{FF2B5EF4-FFF2-40B4-BE49-F238E27FC236}">
                <a16:creationId xmlns:a16="http://schemas.microsoft.com/office/drawing/2014/main" id="{6B1AEBAE-9E5B-443E-BCC1-EB9BE8AC31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551" name="图形 550">
            <a:extLst>
              <a:ext uri="{FF2B5EF4-FFF2-40B4-BE49-F238E27FC236}">
                <a16:creationId xmlns:a16="http://schemas.microsoft.com/office/drawing/2014/main" id="{AB219074-6E23-4379-932C-BD03CFAFA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552" name="图形 551">
            <a:extLst>
              <a:ext uri="{FF2B5EF4-FFF2-40B4-BE49-F238E27FC236}">
                <a16:creationId xmlns:a16="http://schemas.microsoft.com/office/drawing/2014/main" id="{D2887E28-F162-4741-9AB3-398E8F77A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53" name="图形 552">
            <a:extLst>
              <a:ext uri="{FF2B5EF4-FFF2-40B4-BE49-F238E27FC236}">
                <a16:creationId xmlns:a16="http://schemas.microsoft.com/office/drawing/2014/main" id="{AD8B09E5-6DC2-4710-8D14-58F1FE0A94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4" name="图形 553">
            <a:extLst>
              <a:ext uri="{FF2B5EF4-FFF2-40B4-BE49-F238E27FC236}">
                <a16:creationId xmlns:a16="http://schemas.microsoft.com/office/drawing/2014/main" id="{D9080A5F-B4CD-4FF4-ADB4-2908BE87FF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4AA816CA-6ED8-45DF-B33B-75541639A0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88A7FE34-A893-4405-9A38-3F76698C78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pic>
        <p:nvPicPr>
          <p:cNvPr id="557" name="!!a_0_N">
            <a:extLst>
              <a:ext uri="{FF2B5EF4-FFF2-40B4-BE49-F238E27FC236}">
                <a16:creationId xmlns:a16="http://schemas.microsoft.com/office/drawing/2014/main" id="{F0818AB0-D210-44F4-B36F-91A25CFFC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4299" y="4885225"/>
            <a:ext cx="178308" cy="109728"/>
          </a:xfrm>
          <a:prstGeom prst="rect">
            <a:avLst/>
          </a:prstGeom>
        </p:spPr>
      </p:pic>
      <p:sp>
        <p:nvSpPr>
          <p:cNvPr id="558" name="文本框 557">
            <a:extLst>
              <a:ext uri="{FF2B5EF4-FFF2-40B4-BE49-F238E27FC236}">
                <a16:creationId xmlns:a16="http://schemas.microsoft.com/office/drawing/2014/main" id="{8623C580-85C7-4F1B-AF1E-0306C1073463}"/>
              </a:ext>
            </a:extLst>
          </p:cNvPr>
          <p:cNvSpPr txBox="1"/>
          <p:nvPr/>
        </p:nvSpPr>
        <p:spPr>
          <a:xfrm>
            <a:off x="4808486" y="2273558"/>
            <a:ext cx="693545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backward propagation process is similar to the forward propagation and can be divided into three phases.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59" name="文本框 558">
            <a:extLst>
              <a:ext uri="{FF2B5EF4-FFF2-40B4-BE49-F238E27FC236}">
                <a16:creationId xmlns:a16="http://schemas.microsoft.com/office/drawing/2014/main" id="{8308773B-A9BF-4EA1-94CC-E5B6CEAA2A79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617C0611-D166-4D07-8B5D-55D160CE45B5}"/>
              </a:ext>
            </a:extLst>
          </p:cNvPr>
          <p:cNvSpPr txBox="1"/>
          <p:nvPr/>
        </p:nvSpPr>
        <p:spPr>
          <a:xfrm>
            <a:off x="6465473" y="4330857"/>
            <a:ext cx="533095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gradients from the next node in the ring, back propagate locally, and pass the gradients of the smashed layer to the previous node in the ring.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01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FAD6E2-88A1-C83C-3C30-3F70A6F4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51272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Backward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E02006F-D168-10FC-1938-3558828EE0B0}"/>
              </a:ext>
            </a:extLst>
          </p:cNvPr>
          <p:cNvCxnSpPr>
            <a:cxnSpLocks/>
          </p:cNvCxnSpPr>
          <p:nvPr/>
        </p:nvCxnSpPr>
        <p:spPr>
          <a:xfrm>
            <a:off x="1460672" y="4450306"/>
            <a:ext cx="0" cy="368282"/>
          </a:xfrm>
          <a:prstGeom prst="line">
            <a:avLst/>
          </a:prstGeom>
          <a:ln w="28575" cap="rnd">
            <a:solidFill>
              <a:schemeClr val="accent3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A8ABB24-0A00-03CC-A98B-8C97E7EEC588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9" name="!!a_0">
            <a:extLst>
              <a:ext uri="{FF2B5EF4-FFF2-40B4-BE49-F238E27FC236}">
                <a16:creationId xmlns:a16="http://schemas.microsoft.com/office/drawing/2014/main" id="{BBDF094E-44C3-40E9-98BA-803CD636E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258" y="4295916"/>
            <a:ext cx="178308" cy="109728"/>
          </a:xfrm>
          <a:prstGeom prst="rect">
            <a:avLst/>
          </a:prstGeom>
        </p:spPr>
      </p:pic>
      <p:pic>
        <p:nvPicPr>
          <p:cNvPr id="550" name="图形 549">
            <a:extLst>
              <a:ext uri="{FF2B5EF4-FFF2-40B4-BE49-F238E27FC236}">
                <a16:creationId xmlns:a16="http://schemas.microsoft.com/office/drawing/2014/main" id="{18B3BD72-9443-4D81-992F-5BA0F7E27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551" name="图形 550">
            <a:extLst>
              <a:ext uri="{FF2B5EF4-FFF2-40B4-BE49-F238E27FC236}">
                <a16:creationId xmlns:a16="http://schemas.microsoft.com/office/drawing/2014/main" id="{3CEB1AD8-1C62-4C25-BD13-74E0C1C7E7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552" name="图形 551">
            <a:extLst>
              <a:ext uri="{FF2B5EF4-FFF2-40B4-BE49-F238E27FC236}">
                <a16:creationId xmlns:a16="http://schemas.microsoft.com/office/drawing/2014/main" id="{179F2FAE-6DAA-4F50-B09B-9787AD835A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53" name="图形 552">
            <a:extLst>
              <a:ext uri="{FF2B5EF4-FFF2-40B4-BE49-F238E27FC236}">
                <a16:creationId xmlns:a16="http://schemas.microsoft.com/office/drawing/2014/main" id="{B876D92C-57A9-43DA-9E8C-A589269A07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4" name="图形 553">
            <a:extLst>
              <a:ext uri="{FF2B5EF4-FFF2-40B4-BE49-F238E27FC236}">
                <a16:creationId xmlns:a16="http://schemas.microsoft.com/office/drawing/2014/main" id="{FC83A1B7-6218-4D7C-A497-AC80C6B863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85DE7EBF-4A37-4687-88EE-4C3A3B8FD1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ECBAB523-5934-44E4-8E81-125E3576FF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pic>
        <p:nvPicPr>
          <p:cNvPr id="557" name="!!a_0_N">
            <a:extLst>
              <a:ext uri="{FF2B5EF4-FFF2-40B4-BE49-F238E27FC236}">
                <a16:creationId xmlns:a16="http://schemas.microsoft.com/office/drawing/2014/main" id="{32DD45E9-EB33-4B21-B1BC-5754D0908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4299" y="4885225"/>
            <a:ext cx="178308" cy="109728"/>
          </a:xfrm>
          <a:prstGeom prst="rect">
            <a:avLst/>
          </a:prstGeom>
        </p:spPr>
      </p:pic>
      <p:pic>
        <p:nvPicPr>
          <p:cNvPr id="558" name="!!a_0_N-1">
            <a:extLst>
              <a:ext uri="{FF2B5EF4-FFF2-40B4-BE49-F238E27FC236}">
                <a16:creationId xmlns:a16="http://schemas.microsoft.com/office/drawing/2014/main" id="{FC5AB7FA-D8C4-45BD-BD71-B353D2BC1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245" y="3989739"/>
            <a:ext cx="178308" cy="109728"/>
          </a:xfrm>
          <a:prstGeom prst="rect">
            <a:avLst/>
          </a:prstGeom>
        </p:spPr>
      </p:pic>
      <p:sp>
        <p:nvSpPr>
          <p:cNvPr id="559" name="文本框 558">
            <a:extLst>
              <a:ext uri="{FF2B5EF4-FFF2-40B4-BE49-F238E27FC236}">
                <a16:creationId xmlns:a16="http://schemas.microsoft.com/office/drawing/2014/main" id="{16C62630-B35A-45E0-9CD4-7B6FF57D1CC5}"/>
              </a:ext>
            </a:extLst>
          </p:cNvPr>
          <p:cNvSpPr txBox="1"/>
          <p:nvPr/>
        </p:nvSpPr>
        <p:spPr>
          <a:xfrm>
            <a:off x="4808486" y="2273558"/>
            <a:ext cx="693545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backward propagation process is similar to the forward propagation and can be divided into three phases.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8E29FFA5-8C4B-453C-B504-31A8EBE096D7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1" name="文本框 560">
            <a:extLst>
              <a:ext uri="{FF2B5EF4-FFF2-40B4-BE49-F238E27FC236}">
                <a16:creationId xmlns:a16="http://schemas.microsoft.com/office/drawing/2014/main" id="{BDF5033F-C29C-4B4D-BBA2-5671D017F97D}"/>
              </a:ext>
            </a:extLst>
          </p:cNvPr>
          <p:cNvSpPr txBox="1"/>
          <p:nvPr/>
        </p:nvSpPr>
        <p:spPr>
          <a:xfrm>
            <a:off x="6465473" y="4330857"/>
            <a:ext cx="533095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gradients from the next node in the ring, back propagate locally, and pass the gradients of the smashed layer to the previous node in the ring.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9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FAD6E2-88A1-C83C-3C30-3F70A6F4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51272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Backward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E02006F-D168-10FC-1938-3558828EE0B0}"/>
              </a:ext>
            </a:extLst>
          </p:cNvPr>
          <p:cNvCxnSpPr>
            <a:cxnSpLocks/>
          </p:cNvCxnSpPr>
          <p:nvPr/>
        </p:nvCxnSpPr>
        <p:spPr>
          <a:xfrm>
            <a:off x="1357802" y="4450306"/>
            <a:ext cx="0" cy="368282"/>
          </a:xfrm>
          <a:prstGeom prst="line">
            <a:avLst/>
          </a:prstGeom>
          <a:ln w="28575" cap="rnd">
            <a:solidFill>
              <a:schemeClr val="accent3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FA6CCF-F372-DA7E-6B31-4DD695886410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9" name="!!a_0">
            <a:extLst>
              <a:ext uri="{FF2B5EF4-FFF2-40B4-BE49-F238E27FC236}">
                <a16:creationId xmlns:a16="http://schemas.microsoft.com/office/drawing/2014/main" id="{879A2E1C-F87F-4CFB-B334-EC4BA79C0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258" y="4295916"/>
            <a:ext cx="178308" cy="109728"/>
          </a:xfrm>
          <a:prstGeom prst="rect">
            <a:avLst/>
          </a:prstGeom>
        </p:spPr>
      </p:pic>
      <p:pic>
        <p:nvPicPr>
          <p:cNvPr id="550" name="图形 549">
            <a:extLst>
              <a:ext uri="{FF2B5EF4-FFF2-40B4-BE49-F238E27FC236}">
                <a16:creationId xmlns:a16="http://schemas.microsoft.com/office/drawing/2014/main" id="{DE531B7F-BA46-42F1-A916-7932A2A8B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551" name="图形 550">
            <a:extLst>
              <a:ext uri="{FF2B5EF4-FFF2-40B4-BE49-F238E27FC236}">
                <a16:creationId xmlns:a16="http://schemas.microsoft.com/office/drawing/2014/main" id="{80ADCF50-E215-4E7D-8A35-F26133710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552" name="图形 551">
            <a:extLst>
              <a:ext uri="{FF2B5EF4-FFF2-40B4-BE49-F238E27FC236}">
                <a16:creationId xmlns:a16="http://schemas.microsoft.com/office/drawing/2014/main" id="{B6499775-6224-4A90-955B-5F4E412B40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53" name="图形 552">
            <a:extLst>
              <a:ext uri="{FF2B5EF4-FFF2-40B4-BE49-F238E27FC236}">
                <a16:creationId xmlns:a16="http://schemas.microsoft.com/office/drawing/2014/main" id="{AB7E26F1-C5E2-45F1-9791-00EB9554E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4" name="图形 553">
            <a:extLst>
              <a:ext uri="{FF2B5EF4-FFF2-40B4-BE49-F238E27FC236}">
                <a16:creationId xmlns:a16="http://schemas.microsoft.com/office/drawing/2014/main" id="{BF79B338-7721-4BE1-857E-7E34566E23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130A3663-CC3B-4AF7-98AC-1FFCB6C0CB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872AC5F2-E3AF-454A-9058-818FBF545D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pic>
        <p:nvPicPr>
          <p:cNvPr id="557" name="!!a_0_N">
            <a:extLst>
              <a:ext uri="{FF2B5EF4-FFF2-40B4-BE49-F238E27FC236}">
                <a16:creationId xmlns:a16="http://schemas.microsoft.com/office/drawing/2014/main" id="{C0BA5CA5-D4EF-41D9-B35A-99BC6E7C5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4299" y="4885225"/>
            <a:ext cx="178308" cy="109728"/>
          </a:xfrm>
          <a:prstGeom prst="rect">
            <a:avLst/>
          </a:prstGeom>
        </p:spPr>
      </p:pic>
      <p:pic>
        <p:nvPicPr>
          <p:cNvPr id="558" name="!!a_0_N-1">
            <a:extLst>
              <a:ext uri="{FF2B5EF4-FFF2-40B4-BE49-F238E27FC236}">
                <a16:creationId xmlns:a16="http://schemas.microsoft.com/office/drawing/2014/main" id="{952B8BB0-9036-4876-ADE6-6C8024375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245" y="3989739"/>
            <a:ext cx="178308" cy="109728"/>
          </a:xfrm>
          <a:prstGeom prst="rect">
            <a:avLst/>
          </a:prstGeom>
        </p:spPr>
      </p:pic>
      <p:sp>
        <p:nvSpPr>
          <p:cNvPr id="559" name="文本框 558">
            <a:extLst>
              <a:ext uri="{FF2B5EF4-FFF2-40B4-BE49-F238E27FC236}">
                <a16:creationId xmlns:a16="http://schemas.microsoft.com/office/drawing/2014/main" id="{DC992AFC-A41D-4535-8ECD-3E8EBB0F8945}"/>
              </a:ext>
            </a:extLst>
          </p:cNvPr>
          <p:cNvSpPr txBox="1"/>
          <p:nvPr/>
        </p:nvSpPr>
        <p:spPr>
          <a:xfrm>
            <a:off x="4808486" y="2273558"/>
            <a:ext cx="693545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backward propagation process is similar to the forward propagation and can be divided into three phases.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0" name="文本框 559">
            <a:extLst>
              <a:ext uri="{FF2B5EF4-FFF2-40B4-BE49-F238E27FC236}">
                <a16:creationId xmlns:a16="http://schemas.microsoft.com/office/drawing/2014/main" id="{75560AA4-22F7-4982-A5EA-A3AAAFF97D13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1" name="文本框 560">
            <a:extLst>
              <a:ext uri="{FF2B5EF4-FFF2-40B4-BE49-F238E27FC236}">
                <a16:creationId xmlns:a16="http://schemas.microsoft.com/office/drawing/2014/main" id="{78B384C4-736D-4207-8E96-568702D5F061}"/>
              </a:ext>
            </a:extLst>
          </p:cNvPr>
          <p:cNvSpPr txBox="1"/>
          <p:nvPr/>
        </p:nvSpPr>
        <p:spPr>
          <a:xfrm>
            <a:off x="6465473" y="4330857"/>
            <a:ext cx="533095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gradients from the next node in the ring, back propagate locally, and pass the gradients of the smashed layer to the previous node in the ring.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68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FAD6E2-88A1-C83C-3C30-3F70A6F4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51272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Backward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rgbClr val="777AB9"/>
              </a:solidFill>
              <a:ln w="3175">
                <a:solidFill>
                  <a:srgbClr val="777A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E02006F-D168-10FC-1938-3558828EE0B0}"/>
              </a:ext>
            </a:extLst>
          </p:cNvPr>
          <p:cNvCxnSpPr>
            <a:cxnSpLocks/>
          </p:cNvCxnSpPr>
          <p:nvPr/>
        </p:nvCxnSpPr>
        <p:spPr>
          <a:xfrm>
            <a:off x="2429682" y="5051362"/>
            <a:ext cx="0" cy="368282"/>
          </a:xfrm>
          <a:prstGeom prst="line">
            <a:avLst/>
          </a:prstGeom>
          <a:ln w="28575" cap="rnd">
            <a:solidFill>
              <a:schemeClr val="accent3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4947F19-7803-165A-4774-26323CFDE0B0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9" name="!!a_0">
            <a:extLst>
              <a:ext uri="{FF2B5EF4-FFF2-40B4-BE49-F238E27FC236}">
                <a16:creationId xmlns:a16="http://schemas.microsoft.com/office/drawing/2014/main" id="{9F85BF62-0C71-4672-A690-F687A4AD2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296" y="4928026"/>
            <a:ext cx="178308" cy="109728"/>
          </a:xfrm>
          <a:prstGeom prst="rect">
            <a:avLst/>
          </a:prstGeom>
        </p:spPr>
      </p:pic>
      <p:pic>
        <p:nvPicPr>
          <p:cNvPr id="550" name="图形 549">
            <a:extLst>
              <a:ext uri="{FF2B5EF4-FFF2-40B4-BE49-F238E27FC236}">
                <a16:creationId xmlns:a16="http://schemas.microsoft.com/office/drawing/2014/main" id="{129C5D0D-AD41-4806-9FAE-F578186D1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551" name="图形 550">
            <a:extLst>
              <a:ext uri="{FF2B5EF4-FFF2-40B4-BE49-F238E27FC236}">
                <a16:creationId xmlns:a16="http://schemas.microsoft.com/office/drawing/2014/main" id="{7386E716-8870-45C5-9A3C-79B3ABF298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552" name="图形 551">
            <a:extLst>
              <a:ext uri="{FF2B5EF4-FFF2-40B4-BE49-F238E27FC236}">
                <a16:creationId xmlns:a16="http://schemas.microsoft.com/office/drawing/2014/main" id="{33E80749-FCD8-4415-897D-05382D49B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53" name="图形 552">
            <a:extLst>
              <a:ext uri="{FF2B5EF4-FFF2-40B4-BE49-F238E27FC236}">
                <a16:creationId xmlns:a16="http://schemas.microsoft.com/office/drawing/2014/main" id="{08913695-6338-484C-B849-252EA2B4FD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4" name="图形 553">
            <a:extLst>
              <a:ext uri="{FF2B5EF4-FFF2-40B4-BE49-F238E27FC236}">
                <a16:creationId xmlns:a16="http://schemas.microsoft.com/office/drawing/2014/main" id="{618F9D1F-066E-4F62-92A8-472FD093B6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C4536A75-2E1A-4E50-B543-EAC9E2DFC8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C14BC761-1428-4407-A9C4-7B63526530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pic>
        <p:nvPicPr>
          <p:cNvPr id="557" name="!!a_0_N">
            <a:extLst>
              <a:ext uri="{FF2B5EF4-FFF2-40B4-BE49-F238E27FC236}">
                <a16:creationId xmlns:a16="http://schemas.microsoft.com/office/drawing/2014/main" id="{35948216-F06E-409E-B5BA-B930904EF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4299" y="4885225"/>
            <a:ext cx="178308" cy="109728"/>
          </a:xfrm>
          <a:prstGeom prst="rect">
            <a:avLst/>
          </a:prstGeom>
        </p:spPr>
      </p:pic>
      <p:pic>
        <p:nvPicPr>
          <p:cNvPr id="558" name="!!a_0_N-1">
            <a:extLst>
              <a:ext uri="{FF2B5EF4-FFF2-40B4-BE49-F238E27FC236}">
                <a16:creationId xmlns:a16="http://schemas.microsoft.com/office/drawing/2014/main" id="{FC6C63FA-C944-4AAA-B022-4F490B7B6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245" y="3989739"/>
            <a:ext cx="178308" cy="109728"/>
          </a:xfrm>
          <a:prstGeom prst="rect">
            <a:avLst/>
          </a:prstGeom>
        </p:spPr>
      </p:pic>
      <p:pic>
        <p:nvPicPr>
          <p:cNvPr id="559" name="!!a_0_1">
            <a:extLst>
              <a:ext uri="{FF2B5EF4-FFF2-40B4-BE49-F238E27FC236}">
                <a16:creationId xmlns:a16="http://schemas.microsoft.com/office/drawing/2014/main" id="{F03613B9-DB0C-4723-AE27-C2E953361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258" y="4295916"/>
            <a:ext cx="178308" cy="109728"/>
          </a:xfrm>
          <a:prstGeom prst="rect">
            <a:avLst/>
          </a:prstGeom>
        </p:spPr>
      </p:pic>
      <p:sp>
        <p:nvSpPr>
          <p:cNvPr id="560" name="文本框 559">
            <a:extLst>
              <a:ext uri="{FF2B5EF4-FFF2-40B4-BE49-F238E27FC236}">
                <a16:creationId xmlns:a16="http://schemas.microsoft.com/office/drawing/2014/main" id="{51725E90-0EB0-4157-AB41-70A6831F73ED}"/>
              </a:ext>
            </a:extLst>
          </p:cNvPr>
          <p:cNvSpPr txBox="1"/>
          <p:nvPr/>
        </p:nvSpPr>
        <p:spPr>
          <a:xfrm>
            <a:off x="4808486" y="2273558"/>
            <a:ext cx="693545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backward propagation process is similar to the forward propagation and can be divided into three phases.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1" name="文本框 560">
            <a:extLst>
              <a:ext uri="{FF2B5EF4-FFF2-40B4-BE49-F238E27FC236}">
                <a16:creationId xmlns:a16="http://schemas.microsoft.com/office/drawing/2014/main" id="{14C60673-5DDF-4DEC-ADD3-84725A0CF522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16FAC79B-9368-4FEB-838D-2D71CC972081}"/>
              </a:ext>
            </a:extLst>
          </p:cNvPr>
          <p:cNvSpPr txBox="1"/>
          <p:nvPr/>
        </p:nvSpPr>
        <p:spPr>
          <a:xfrm>
            <a:off x="6465473" y="4330857"/>
            <a:ext cx="533095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gradients from the next node in the ring, back propagate locally, and pass the gradients of the smashed layer to the previous node in the ring.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081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927AEA06-F61B-4D8D-919C-71A739848C3B}"/>
              </a:ext>
            </a:extLst>
          </p:cNvPr>
          <p:cNvGrpSpPr/>
          <p:nvPr/>
        </p:nvGrpSpPr>
        <p:grpSpPr>
          <a:xfrm>
            <a:off x="1029335" y="2523918"/>
            <a:ext cx="6273460" cy="2472855"/>
            <a:chOff x="1377020" y="924560"/>
            <a:chExt cx="6273460" cy="247285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94AD71A-B248-45F7-B8AA-E928F8C11C33}"/>
                </a:ext>
              </a:extLst>
            </p:cNvPr>
            <p:cNvSpPr txBox="1"/>
            <p:nvPr/>
          </p:nvSpPr>
          <p:spPr>
            <a:xfrm>
              <a:off x="1377020" y="924560"/>
              <a:ext cx="619080" cy="1067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1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5CBBEA4-DD7F-438E-9246-F1561FCEDDF9}"/>
                </a:ext>
              </a:extLst>
            </p:cNvPr>
            <p:cNvSpPr txBox="1"/>
            <p:nvPr/>
          </p:nvSpPr>
          <p:spPr>
            <a:xfrm>
              <a:off x="1923130" y="1377240"/>
              <a:ext cx="1680781" cy="525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One</a:t>
              </a:r>
              <a:endParaRPr lang="zh-CN" altLang="en-US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7EB573-4CF9-4372-AB06-DB40AAFD5452}"/>
                </a:ext>
              </a:extLst>
            </p:cNvPr>
            <p:cNvSpPr txBox="1"/>
            <p:nvPr/>
          </p:nvSpPr>
          <p:spPr>
            <a:xfrm>
              <a:off x="1519414" y="1831430"/>
              <a:ext cx="3245760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Background</a:t>
              </a:r>
              <a:endParaRPr lang="zh-CN" altLang="en-US" sz="40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41CC002-1855-4B76-A452-5C893DD17EA4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D502E76-A493-4801-887F-B8663DF71DF0}"/>
                </a:ext>
              </a:extLst>
            </p:cNvPr>
            <p:cNvSpPr/>
            <p:nvPr/>
          </p:nvSpPr>
          <p:spPr>
            <a:xfrm>
              <a:off x="1377020" y="2980057"/>
              <a:ext cx="6096000" cy="4173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65E79FB6-1C9D-42BE-A120-8A25D60E7313}"/>
              </a:ext>
            </a:extLst>
          </p:cNvPr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2DDCF00-1C88-4086-BCEB-A9A380DF6352}"/>
              </a:ext>
            </a:extLst>
          </p:cNvPr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1057B17-EE74-43D4-81ED-4B26E12047DF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FA96AE7-F667-4B3D-80B2-CA4FD43918D8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2A43847-1115-4746-8F31-F980FC2FE404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DA14B34-8D8C-41CF-B926-20B8AEE46AE1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CFE4442-7243-4A7B-B0A3-A8AEDD8EC71B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7D4E11-BEF4-4636-B3EC-0A031CDE7A94}"/>
              </a:ext>
            </a:extLst>
          </p:cNvPr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E901CD0-E1C0-4801-B8D6-32E6EE2BCEBA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6E07025-42F8-4C34-BFB4-C1F1E785EEE2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C26E964-16A6-4E60-9D03-9626B378F800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9536C6-056F-47F0-81D4-0C8C80449B69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9FDDA73-D58C-4BC4-94FD-87DFFFD7B10D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7421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FAD6E2-88A1-C83C-3C30-3F70A6F4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51272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Backward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E02006F-D168-10FC-1938-3558828EE0B0}"/>
              </a:ext>
            </a:extLst>
          </p:cNvPr>
          <p:cNvCxnSpPr>
            <a:cxnSpLocks/>
          </p:cNvCxnSpPr>
          <p:nvPr/>
        </p:nvCxnSpPr>
        <p:spPr>
          <a:xfrm>
            <a:off x="2231562" y="5051362"/>
            <a:ext cx="0" cy="368282"/>
          </a:xfrm>
          <a:prstGeom prst="line">
            <a:avLst/>
          </a:prstGeom>
          <a:ln w="28575" cap="rnd">
            <a:solidFill>
              <a:schemeClr val="accent3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9C69F37-9F02-A12A-B44F-11334AB9E168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9" name="!!a_0">
            <a:extLst>
              <a:ext uri="{FF2B5EF4-FFF2-40B4-BE49-F238E27FC236}">
                <a16:creationId xmlns:a16="http://schemas.microsoft.com/office/drawing/2014/main" id="{C8EB55B5-42E0-48C1-BA16-5472C552C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296" y="4928026"/>
            <a:ext cx="178308" cy="109728"/>
          </a:xfrm>
          <a:prstGeom prst="rect">
            <a:avLst/>
          </a:prstGeom>
        </p:spPr>
      </p:pic>
      <p:pic>
        <p:nvPicPr>
          <p:cNvPr id="550" name="图形 549">
            <a:extLst>
              <a:ext uri="{FF2B5EF4-FFF2-40B4-BE49-F238E27FC236}">
                <a16:creationId xmlns:a16="http://schemas.microsoft.com/office/drawing/2014/main" id="{7FB2A37C-82B9-4C1C-880B-EC5723DDC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551" name="图形 550">
            <a:extLst>
              <a:ext uri="{FF2B5EF4-FFF2-40B4-BE49-F238E27FC236}">
                <a16:creationId xmlns:a16="http://schemas.microsoft.com/office/drawing/2014/main" id="{80306CC6-EEF6-4887-936D-ED92E95E4E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552" name="图形 551">
            <a:extLst>
              <a:ext uri="{FF2B5EF4-FFF2-40B4-BE49-F238E27FC236}">
                <a16:creationId xmlns:a16="http://schemas.microsoft.com/office/drawing/2014/main" id="{6139A16E-DF64-4CE2-946B-DADD0190F4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53" name="图形 552">
            <a:extLst>
              <a:ext uri="{FF2B5EF4-FFF2-40B4-BE49-F238E27FC236}">
                <a16:creationId xmlns:a16="http://schemas.microsoft.com/office/drawing/2014/main" id="{B5493D7A-B141-42D2-A8AD-B1C4501B4B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4" name="图形 553">
            <a:extLst>
              <a:ext uri="{FF2B5EF4-FFF2-40B4-BE49-F238E27FC236}">
                <a16:creationId xmlns:a16="http://schemas.microsoft.com/office/drawing/2014/main" id="{B999D851-BE03-42FA-804E-F1946327F0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58815601-7F00-4A5A-A719-6BFAB2F979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6" name="图形 555">
            <a:extLst>
              <a:ext uri="{FF2B5EF4-FFF2-40B4-BE49-F238E27FC236}">
                <a16:creationId xmlns:a16="http://schemas.microsoft.com/office/drawing/2014/main" id="{105889D2-DC4D-4312-B98A-4B05609809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pic>
        <p:nvPicPr>
          <p:cNvPr id="557" name="!!a_0_N">
            <a:extLst>
              <a:ext uri="{FF2B5EF4-FFF2-40B4-BE49-F238E27FC236}">
                <a16:creationId xmlns:a16="http://schemas.microsoft.com/office/drawing/2014/main" id="{2C8F18DC-66B7-4A61-B35E-7F7F58D07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4299" y="4885225"/>
            <a:ext cx="178308" cy="109728"/>
          </a:xfrm>
          <a:prstGeom prst="rect">
            <a:avLst/>
          </a:prstGeom>
        </p:spPr>
      </p:pic>
      <p:pic>
        <p:nvPicPr>
          <p:cNvPr id="558" name="!!a_0_N-1">
            <a:extLst>
              <a:ext uri="{FF2B5EF4-FFF2-40B4-BE49-F238E27FC236}">
                <a16:creationId xmlns:a16="http://schemas.microsoft.com/office/drawing/2014/main" id="{018B8E07-C641-4B0C-8988-2C5FA4F59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245" y="3989739"/>
            <a:ext cx="178308" cy="109728"/>
          </a:xfrm>
          <a:prstGeom prst="rect">
            <a:avLst/>
          </a:prstGeom>
        </p:spPr>
      </p:pic>
      <p:pic>
        <p:nvPicPr>
          <p:cNvPr id="559" name="!!a_0_1">
            <a:extLst>
              <a:ext uri="{FF2B5EF4-FFF2-40B4-BE49-F238E27FC236}">
                <a16:creationId xmlns:a16="http://schemas.microsoft.com/office/drawing/2014/main" id="{3010F43E-D04A-4770-A62A-5E011E14B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258" y="4295916"/>
            <a:ext cx="178308" cy="109728"/>
          </a:xfrm>
          <a:prstGeom prst="rect">
            <a:avLst/>
          </a:prstGeom>
        </p:spPr>
      </p:pic>
      <p:sp>
        <p:nvSpPr>
          <p:cNvPr id="560" name="文本框 559">
            <a:extLst>
              <a:ext uri="{FF2B5EF4-FFF2-40B4-BE49-F238E27FC236}">
                <a16:creationId xmlns:a16="http://schemas.microsoft.com/office/drawing/2014/main" id="{6004D2E3-8521-4AFE-9053-0E7A7CA8FB0F}"/>
              </a:ext>
            </a:extLst>
          </p:cNvPr>
          <p:cNvSpPr txBox="1"/>
          <p:nvPr/>
        </p:nvSpPr>
        <p:spPr>
          <a:xfrm>
            <a:off x="4808486" y="2273558"/>
            <a:ext cx="693545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backward propagation process is similar to the forward propagation and can be divided into three phases.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1" name="文本框 560">
            <a:extLst>
              <a:ext uri="{FF2B5EF4-FFF2-40B4-BE49-F238E27FC236}">
                <a16:creationId xmlns:a16="http://schemas.microsoft.com/office/drawing/2014/main" id="{C1275B0D-D3F6-4EE6-9B86-6CA439D4B7BB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Relay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2" name="文本框 561">
            <a:extLst>
              <a:ext uri="{FF2B5EF4-FFF2-40B4-BE49-F238E27FC236}">
                <a16:creationId xmlns:a16="http://schemas.microsoft.com/office/drawing/2014/main" id="{E82B5E4D-DD10-48DC-A9F6-382271F9E44D}"/>
              </a:ext>
            </a:extLst>
          </p:cNvPr>
          <p:cNvSpPr txBox="1"/>
          <p:nvPr/>
        </p:nvSpPr>
        <p:spPr>
          <a:xfrm>
            <a:off x="6465473" y="4330857"/>
            <a:ext cx="5330952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receive the gradients from the next node in the ring, back propagate locally, and pass the gradients of the smashed layer to the previous node in the ring.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91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BFAD6E2-88A1-C83C-3C30-3F70A6F4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2379"/>
            <a:ext cx="2743200" cy="365125"/>
          </a:xfrm>
        </p:spPr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51272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Backward Propagation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B267D262-0B09-3580-737F-EE65D413F1F9}"/>
              </a:ext>
            </a:extLst>
          </p:cNvPr>
          <p:cNvGrpSpPr/>
          <p:nvPr/>
        </p:nvGrpSpPr>
        <p:grpSpPr>
          <a:xfrm>
            <a:off x="2257296" y="5050067"/>
            <a:ext cx="648420" cy="381258"/>
            <a:chOff x="6476958" y="5054875"/>
            <a:chExt cx="1527040" cy="89786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837C02B-6086-3A02-DF59-959B33C3AB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A59002E-D7D3-90D9-5615-4CF3A3E2F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5E6C39-8DBD-9B08-F6D9-00665434BED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69313E4-4A9A-21F8-CF84-E4F35FAED1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7135476-38D2-B474-F287-3FAC91911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CC0A1A26-22B9-F489-4085-8D7EB893F57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BDF2F47-8E7E-B535-BCDF-28FC309745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C161DD7-5845-2D31-52B0-2326EF3AD6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05EDE32-83B5-FDA3-2FCF-5FF707DC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311C7F-6A02-5288-D156-5116B03FB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1FCDC88-2823-7002-1907-DA93759BC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3D4815C6-8818-1E48-74CF-89BD3547E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E425D1F-748E-C171-78F6-04CACAA5D2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079AB1E-DBB6-5203-3A47-3C8725843E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634EC4F-E0D6-099D-7BA8-88763A63D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924FDD8-44F5-E00F-4763-F5BC59A99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4C800C59-E101-143D-3664-8B3AE132E9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1552608-BCF0-38DB-0B10-F7FCDAD5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9136BD-723F-F616-E40D-7B7B58825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7D267C-B27B-55F2-3DC2-41861BC33D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B721DD4-4D31-AFD8-A31A-46DCAF70466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8E1EED-6FDC-C738-B753-3D3998B478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510AF6A-65FC-3617-C162-03E7638BAE5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1EB1152-01EC-F737-9FC4-BEAEA8D04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18505C9-19A4-5B0D-D3C6-D0EEA976585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226D83C-D6AB-431D-337F-F040100785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3AFC235-8C1A-305E-B875-03860E429D0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6BA7E8E2-8A1D-80EF-9C11-D3CD5F85266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CD0A73E-342B-0C80-7533-2B7324003F8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72" name="椭圆 171">
                <a:extLst>
                  <a:ext uri="{FF2B5EF4-FFF2-40B4-BE49-F238E27FC236}">
                    <a16:creationId xmlns:a16="http://schemas.microsoft.com/office/drawing/2014/main" id="{C8733D9C-47CE-290C-6C0D-FF3AB495FB5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024A8FE-7628-6327-8EA0-39B303AED8E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3B7E80F4-FCDE-4A50-31A1-6FFC573EBCE8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4D26ACEC-51D7-5A29-B576-2DAEAB404F4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1B5B3E64-F7E1-1935-A70E-92C3E151AF79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70" name="椭圆 169">
                <a:extLst>
                  <a:ext uri="{FF2B5EF4-FFF2-40B4-BE49-F238E27FC236}">
                    <a16:creationId xmlns:a16="http://schemas.microsoft.com/office/drawing/2014/main" id="{7061D796-78AE-EE06-DD11-B0BB576B713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1" name="椭圆 170">
                <a:extLst>
                  <a:ext uri="{FF2B5EF4-FFF2-40B4-BE49-F238E27FC236}">
                    <a16:creationId xmlns:a16="http://schemas.microsoft.com/office/drawing/2014/main" id="{0796F308-4C36-B045-31A2-D7DF7A16802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1183F4B-873B-4A11-B2C3-A99EC592BD3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9B61395-43BA-BE24-19AB-7BA20FB34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BF1C6BCA-0FE7-5CC1-D639-90A8B82AB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4B1E7A6-9DCC-6918-F666-B93A23FEF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176BEE-A7B8-8061-B307-8D294B578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9B7A5692-1811-5050-1B56-9992435105E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DC47767-DBED-F9BA-68A7-436DF22289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FD0144B-485B-8F4D-BED3-7C186DA4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1E1D79FB-A9EB-283A-51A8-5ADEBF85BD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8B1A3DC9-621D-820B-6AAD-FBAAFAA03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E95E71E-ADC5-60EE-09AB-58F43857930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76CE3D8E-A8B4-BB22-5FCE-37086E2CD38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EB21BDF-A377-053E-7CDF-3A3405464AA4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BBE97016-9CFF-9D96-2D16-0762E8BE6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DDCF24-CD24-41DD-7D26-169464585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9293AEE5-6605-8719-E3FF-40D378423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88CD8CE3-5FE5-70CA-DF2B-2A89F36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382225A-B7B3-D1ED-C2AD-9BB9C16D83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36F2F0D-B017-1AD0-F088-609AB700F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2480708D-1B8B-0F0D-9535-78F336B8E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F49010F-D33C-D3A9-2CE1-3E7A5DC61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CCC92EE-90AC-654C-FF5F-4853B39FD53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74D64891-7283-89A3-2BE2-5789F80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0C4D6716-6AC1-B961-F355-2BFFC4F11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5B1C79B-7EDF-D94F-31EB-BDFBE8CF3AE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14998B8D-419B-B5F8-D962-F522BF6E70C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A4BF8EE7-862D-28B5-9B87-C66A0E2E3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7C57047-DA28-26C8-F58F-228E446303C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7E449724-23FD-2A60-CCCC-E93D0195EDE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7F00C1C8-37DA-1690-FE6B-A957520F9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D8E4AB6B-8C52-F62F-5F0F-18CCEB215288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5FB6BEA-4478-C11B-15B9-01DC38001245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A20362A5-24C4-E11C-4544-4A88B93D70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9" name="椭圆 168">
                <a:extLst>
                  <a:ext uri="{FF2B5EF4-FFF2-40B4-BE49-F238E27FC236}">
                    <a16:creationId xmlns:a16="http://schemas.microsoft.com/office/drawing/2014/main" id="{5C0EE6C5-9D1D-0208-9AAF-1152C6A9E97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E164F814-3A06-6C11-7D1D-F54C83BA2B7B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3F27627A-60BD-6D8E-FB58-6F207C148EB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7E2FC1F9-1845-6E8C-CF61-8689B176FEDD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D17B4B09-29CC-AD19-34C5-DB4867E73EF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1475E4AB-87F7-00B0-23D1-5FF772C4DC2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01537DA7-5334-5F21-21C2-D53EE6C5B85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6145960D-E559-5B77-7BC6-B051426D187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F805ECA-4F02-16E8-1B24-620950852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87E14245-E4B9-8EFF-C890-79D15D2ED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3725AD99-2548-96C5-D11F-E91BF850D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20A8AB1E-50B7-9E3E-7A35-B33B2D194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B767F53D-7636-4BA8-ABDC-61E506882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D6D93173-DE8F-CE5A-C5BC-13F29CC23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1F8CC984-930F-40F5-CB82-D91746F13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EB4B202B-18D6-8BA7-62E6-F33B3362F6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3A301297-3AA1-E67B-813E-67D7147E30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635CC38-1D14-2A50-EC50-BFEDE03BB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BE8F6690-C117-490D-BFFA-05E6435E9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CC2F95CF-796D-FFD0-5BB3-320D0A9964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F364E803-2794-9B32-1DF4-522222C0C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FFBDEFB3-34CF-2BFA-5C51-D64F238833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2704BD6-C74A-37C4-30E4-793176AED82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5684E9EF-5DD4-0D2E-EFCE-0BF831AAE6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D60D3ADD-6A98-0FF6-18A6-B9A0F69062F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3DA58781-FA1C-17DB-96E0-F4BB41D5C90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48B3F2BE-3A46-B91D-4E84-D8C9EBF49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2338E50A-DAEA-E026-CC07-B9512563226D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A48FED8-D745-DF69-A86A-F2049D49376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C5D86705-1109-B90D-9CAF-81734C53AF6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9" name="椭圆 158">
                <a:extLst>
                  <a:ext uri="{FF2B5EF4-FFF2-40B4-BE49-F238E27FC236}">
                    <a16:creationId xmlns:a16="http://schemas.microsoft.com/office/drawing/2014/main" id="{5532D4B7-5CEB-8344-6B18-C3C80C029E9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346A701F-3538-9B8E-08D7-ABD6E042A7A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1" name="椭圆 160">
                <a:extLst>
                  <a:ext uri="{FF2B5EF4-FFF2-40B4-BE49-F238E27FC236}">
                    <a16:creationId xmlns:a16="http://schemas.microsoft.com/office/drawing/2014/main" id="{1F22906F-B54D-E8C7-E8E8-E00AB6FCC03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465FFBDA-BD5D-67C0-165A-A6CD954064F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027DA2B-883A-26E8-B6AA-4E00869ED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2F3E028F-59AD-9ACF-CE83-D4EE3639EC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726F50B2-CD96-1F21-C360-3AE4009A1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D50DD59E-931B-524B-CCE3-074A153FBEC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7C91CE0-D651-CC16-A5D1-0A88CC858EF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2B3A450-6632-4981-B325-0560EA25E6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E0D505F-1EED-4A68-0FB4-157077B0B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922BE24-BC59-5138-D6FE-6EE5A140289C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1EAE9EB5-DF87-199B-6907-32419092392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78293C8F-4BAE-D5AB-BD58-60C43B20F39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1635A01-3B70-C443-7F1D-E15FEDCCA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40B540C0-406A-44EA-8170-267EB76C945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1B4BB739-7EB1-BDAC-0311-19BBEE59D776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F9B46A-1EE0-4150-0D54-B4DF0141929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7140EE16-6300-2592-2052-1762ABF75255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67669594-8049-CEF9-2C8A-5F6A9BBDE033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1FAD7F0B-5FFC-C074-EC18-DA8A64999274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50" name="椭圆 149">
                <a:extLst>
                  <a:ext uri="{FF2B5EF4-FFF2-40B4-BE49-F238E27FC236}">
                    <a16:creationId xmlns:a16="http://schemas.microsoft.com/office/drawing/2014/main" id="{0A113FC2-FA39-7160-7275-BE3165192C0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1" name="椭圆 150">
                <a:extLst>
                  <a:ext uri="{FF2B5EF4-FFF2-40B4-BE49-F238E27FC236}">
                    <a16:creationId xmlns:a16="http://schemas.microsoft.com/office/drawing/2014/main" id="{CB2054B9-9A7C-A15D-9204-108FDEC08D1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2" name="椭圆 151">
                <a:extLst>
                  <a:ext uri="{FF2B5EF4-FFF2-40B4-BE49-F238E27FC236}">
                    <a16:creationId xmlns:a16="http://schemas.microsoft.com/office/drawing/2014/main" id="{B4EFCA42-64B4-B548-3173-85720D01A53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00452DA0-80EC-1E21-F68D-E0828E063A5A}"/>
              </a:ext>
            </a:extLst>
          </p:cNvPr>
          <p:cNvGrpSpPr/>
          <p:nvPr/>
        </p:nvGrpSpPr>
        <p:grpSpPr>
          <a:xfrm>
            <a:off x="1188161" y="4440467"/>
            <a:ext cx="648420" cy="381258"/>
            <a:chOff x="6476958" y="5054875"/>
            <a:chExt cx="1527040" cy="897869"/>
          </a:xfrm>
        </p:grpSpPr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AD94AFAD-687D-2B76-0E6F-08970FF87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CD2D15E7-0A57-EADD-670A-62E623C52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705AF86E-7B4C-0C1A-C4EC-1679FAC930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403F4858-973E-B856-580D-A9DB8AE77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C3468DC-A4D7-F756-B86A-42B361FB7B8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B54E4EB5-1490-6A81-B929-AEAD2C4B61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A7E37C3D-72B0-0183-1332-E1D16F5267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08F5C449-687E-B359-E38B-74EC2500C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065E6E75-D888-AB8D-A65B-DE8E9084F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4C1AC5D3-FB3E-1DE1-A919-1A7987774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812CDEA3-AF91-F903-BD55-493EBFE89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C8B1FF0E-9E93-289A-1D66-13498DCBA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2B6ACE4-C810-6B43-6D73-E6F8748F40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676F68D3-9A60-778B-B19B-50392572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22077745-E1D4-5FA6-860C-BB43F35818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C3892CD9-F08F-19CB-742F-885FBD280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61590889-4BEB-4ED3-95F2-29D8BF76DFD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92B3C0A1-625C-79C6-C555-B58FB7D0B23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8F28FB7-9F0A-3F62-45BD-CCD314FB19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CA8B4CD1-FFF4-2A25-8CF5-D38FFE969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21FCC5F5-584E-79A9-4738-822EA788937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2BBF837-AB08-2044-21BB-18EC22324DB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A0745BE5-D4B4-FD75-87BB-6A368DE04CE6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A0C2169D-1348-4D7A-3045-41E69569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79C466F1-B3C3-FFBB-6F63-AB6CF7A1055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F78387D2-EB0D-1887-61B1-58542D44C12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CCA882EB-D012-4235-1547-18ECF17FA3C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F56977C1-36F7-79D8-3F8B-0AEC37C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42D43B86-A65B-717B-14CE-AC867E4CBD13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97" name="椭圆 296">
                <a:extLst>
                  <a:ext uri="{FF2B5EF4-FFF2-40B4-BE49-F238E27FC236}">
                    <a16:creationId xmlns:a16="http://schemas.microsoft.com/office/drawing/2014/main" id="{FDA5AA17-F491-5AA2-F24B-64445AEE894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64AA6F69-9F61-81BF-7F58-CB0C88EA98A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E1F47ECF-AEEE-3FF6-DD95-907D821E1A6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5BC8F2B9-4287-604E-F20A-1DFA5873776E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42A13E1F-94E5-F3D5-3077-04337CCA8ABF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95" name="椭圆 294">
                <a:extLst>
                  <a:ext uri="{FF2B5EF4-FFF2-40B4-BE49-F238E27FC236}">
                    <a16:creationId xmlns:a16="http://schemas.microsoft.com/office/drawing/2014/main" id="{1B83B646-CA67-FFD0-EB5E-5457FDA2986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6" name="椭圆 295">
                <a:extLst>
                  <a:ext uri="{FF2B5EF4-FFF2-40B4-BE49-F238E27FC236}">
                    <a16:creationId xmlns:a16="http://schemas.microsoft.com/office/drawing/2014/main" id="{AF48B07C-1566-79EE-7984-8F61A3C918E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708ECCDD-E30D-D4C1-A86E-EEC5E8C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5195C15C-AEEB-FD09-B2E5-49E3711F7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F533C2B8-B4BF-0CE2-6672-C33217C5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2DD53FFB-A4E2-BDA5-6CCD-6D41188DF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E3533621-5E9F-AE6D-C89E-FC6875FF3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93EB5620-F134-2673-896F-C7110B0EEC6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851B1D12-9B25-C2C5-CF99-F6C232637FD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03D360CA-995A-AC32-1AA6-8C6FDF8E1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4FDB45D2-587F-FED2-E687-B2E1D60D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7C3F2D9-B15A-1636-C288-8A39F2C44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0D312E1-A49A-238D-5832-E3FA87ED0EE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CFBFD8F2-7082-6058-333B-5427D4AD74CA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D40A4DFD-9FAD-4213-AE7F-D947E24B21F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FE45CD95-B90D-CB7E-6468-6E373044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B7A5B4F5-2F70-DC95-1F6F-FD6B1DD93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368D2DBC-920A-1248-2FE8-071FA8A888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145CCE61-3AD0-D082-AD35-71D484DEB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F76E311F-ACAC-ED9F-3764-39A985791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7D3A590D-0489-7E7E-3F32-53E48B9B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7C1D189D-94FE-CD1F-1B11-EF5EC87C8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FDFDCAE3-03E8-F53B-74A0-D870170E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C68C4596-5620-BEEF-5F49-CD44970497B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6B543280-38AF-470F-4B00-B42C1315FE9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FE0F21B3-D2D0-2927-2825-4CBC0385E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C4FECC53-8194-FFBF-397C-5B392962477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423C3CAD-667E-C1AD-DCF6-A001070CC3A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EECCDCB0-6A9E-9FFF-7660-6B1914841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6C091A87-5D4A-6178-20DE-704F6E81CFD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25F5417D-D8D9-888B-7B9B-8AB3CF4199F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>
              <a:extLst>
                <a:ext uri="{FF2B5EF4-FFF2-40B4-BE49-F238E27FC236}">
                  <a16:creationId xmlns:a16="http://schemas.microsoft.com/office/drawing/2014/main" id="{75EC593C-3213-5856-C660-70480D278C5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425AF2B0-C074-7380-DB31-F2C9E48847A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92" name="椭圆 291">
                <a:extLst>
                  <a:ext uri="{FF2B5EF4-FFF2-40B4-BE49-F238E27FC236}">
                    <a16:creationId xmlns:a16="http://schemas.microsoft.com/office/drawing/2014/main" id="{CA14E79C-5CBD-657B-9599-EDE5D881036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3" name="椭圆 292">
                <a:extLst>
                  <a:ext uri="{FF2B5EF4-FFF2-40B4-BE49-F238E27FC236}">
                    <a16:creationId xmlns:a16="http://schemas.microsoft.com/office/drawing/2014/main" id="{D95E6A29-1E8F-184E-A464-F38F8959A0A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4" name="椭圆 293">
                <a:extLst>
                  <a:ext uri="{FF2B5EF4-FFF2-40B4-BE49-F238E27FC236}">
                    <a16:creationId xmlns:a16="http://schemas.microsoft.com/office/drawing/2014/main" id="{2F1A31E6-3491-14E6-7F03-17EBF15034C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5948B314-D4A8-3A99-C92D-F68B8276D4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7" name="椭圆 286">
                <a:extLst>
                  <a:ext uri="{FF2B5EF4-FFF2-40B4-BE49-F238E27FC236}">
                    <a16:creationId xmlns:a16="http://schemas.microsoft.com/office/drawing/2014/main" id="{4D2BB85A-CF86-C66B-E913-4BB279A15176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8" name="椭圆 287">
                <a:extLst>
                  <a:ext uri="{FF2B5EF4-FFF2-40B4-BE49-F238E27FC236}">
                    <a16:creationId xmlns:a16="http://schemas.microsoft.com/office/drawing/2014/main" id="{032EF8BF-A1FF-D412-4C82-D77A6ADAE110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9" name="椭圆 288">
                <a:extLst>
                  <a:ext uri="{FF2B5EF4-FFF2-40B4-BE49-F238E27FC236}">
                    <a16:creationId xmlns:a16="http://schemas.microsoft.com/office/drawing/2014/main" id="{6A398FA7-881B-FAC8-A671-281526D2F58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0" name="椭圆 289">
                <a:extLst>
                  <a:ext uri="{FF2B5EF4-FFF2-40B4-BE49-F238E27FC236}">
                    <a16:creationId xmlns:a16="http://schemas.microsoft.com/office/drawing/2014/main" id="{EF9194E3-9F06-3F34-7131-9769C0B7958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1" name="椭圆 290">
                <a:extLst>
                  <a:ext uri="{FF2B5EF4-FFF2-40B4-BE49-F238E27FC236}">
                    <a16:creationId xmlns:a16="http://schemas.microsoft.com/office/drawing/2014/main" id="{2E49FBDC-A66C-D591-FB22-98B6AF1A8EE2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16884FB2-E61E-5CA1-B449-0D230C880FC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BB0FDA91-1B32-CE35-DB28-34B0840C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>
              <a:extLst>
                <a:ext uri="{FF2B5EF4-FFF2-40B4-BE49-F238E27FC236}">
                  <a16:creationId xmlns:a16="http://schemas.microsoft.com/office/drawing/2014/main" id="{BE7D9907-BE48-94D8-6D63-69E30C4B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>
              <a:extLst>
                <a:ext uri="{FF2B5EF4-FFF2-40B4-BE49-F238E27FC236}">
                  <a16:creationId xmlns:a16="http://schemas.microsoft.com/office/drawing/2014/main" id="{1E35755C-B241-6590-4B59-0D21FA83B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连接符 243">
              <a:extLst>
                <a:ext uri="{FF2B5EF4-FFF2-40B4-BE49-F238E27FC236}">
                  <a16:creationId xmlns:a16="http://schemas.microsoft.com/office/drawing/2014/main" id="{388AFF49-419A-540F-E0D4-6E9E27D5F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直接连接符 244">
              <a:extLst>
                <a:ext uri="{FF2B5EF4-FFF2-40B4-BE49-F238E27FC236}">
                  <a16:creationId xmlns:a16="http://schemas.microsoft.com/office/drawing/2014/main" id="{976E68DD-B8E5-EE0A-C197-85A43D9AA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接连接符 245">
              <a:extLst>
                <a:ext uri="{FF2B5EF4-FFF2-40B4-BE49-F238E27FC236}">
                  <a16:creationId xmlns:a16="http://schemas.microsoft.com/office/drawing/2014/main" id="{62216499-3926-0147-6215-C031310B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8F3C98A2-783F-F966-E578-80AB4CB677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>
              <a:extLst>
                <a:ext uri="{FF2B5EF4-FFF2-40B4-BE49-F238E27FC236}">
                  <a16:creationId xmlns:a16="http://schemas.microsoft.com/office/drawing/2014/main" id="{E0329BAB-B3F7-2A3F-C282-50E0C92D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D3504878-12EF-CEE5-92D0-669E04878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795617BE-512F-3E47-03F5-E30E0B61AB9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CFBB540-AB9B-3C30-5E56-D086C99B11E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>
              <a:extLst>
                <a:ext uri="{FF2B5EF4-FFF2-40B4-BE49-F238E27FC236}">
                  <a16:creationId xmlns:a16="http://schemas.microsoft.com/office/drawing/2014/main" id="{1C3FB02D-834D-7CF0-F1B6-B54DB62F88E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>
              <a:extLst>
                <a:ext uri="{FF2B5EF4-FFF2-40B4-BE49-F238E27FC236}">
                  <a16:creationId xmlns:a16="http://schemas.microsoft.com/office/drawing/2014/main" id="{2BBFDA1C-CEC8-337D-D912-8AD01DC0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>
              <a:extLst>
                <a:ext uri="{FF2B5EF4-FFF2-40B4-BE49-F238E27FC236}">
                  <a16:creationId xmlns:a16="http://schemas.microsoft.com/office/drawing/2014/main" id="{18D65FE2-3ECA-0D15-F927-9680610883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874DF300-9C44-5882-4FBE-B37EDCA297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DC3D535F-221E-63CD-D174-D3EAF59271B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2BE8466E-3B12-F7FF-8B8A-DA7F6BC442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0EFAF4B2-5011-AACA-168D-374EA1C5F74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>
              <a:extLst>
                <a:ext uri="{FF2B5EF4-FFF2-40B4-BE49-F238E27FC236}">
                  <a16:creationId xmlns:a16="http://schemas.microsoft.com/office/drawing/2014/main" id="{6D832716-17B6-0DD1-AFCA-03F253BFD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组合 259">
              <a:extLst>
                <a:ext uri="{FF2B5EF4-FFF2-40B4-BE49-F238E27FC236}">
                  <a16:creationId xmlns:a16="http://schemas.microsoft.com/office/drawing/2014/main" id="{0B757E4E-A4F8-1E08-2C4A-4E05D7C1C4B9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82" name="椭圆 281">
                <a:extLst>
                  <a:ext uri="{FF2B5EF4-FFF2-40B4-BE49-F238E27FC236}">
                    <a16:creationId xmlns:a16="http://schemas.microsoft.com/office/drawing/2014/main" id="{4DDBBA78-4003-AA14-74C2-44B2AF000F95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椭圆 282">
                <a:extLst>
                  <a:ext uri="{FF2B5EF4-FFF2-40B4-BE49-F238E27FC236}">
                    <a16:creationId xmlns:a16="http://schemas.microsoft.com/office/drawing/2014/main" id="{6F13CFB5-4AA1-40EB-C50C-23B1D754575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4" name="椭圆 283">
                <a:extLst>
                  <a:ext uri="{FF2B5EF4-FFF2-40B4-BE49-F238E27FC236}">
                    <a16:creationId xmlns:a16="http://schemas.microsoft.com/office/drawing/2014/main" id="{112473D2-AB9C-FD93-CDC4-E8E59D9AA2E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5" name="椭圆 284">
                <a:extLst>
                  <a:ext uri="{FF2B5EF4-FFF2-40B4-BE49-F238E27FC236}">
                    <a16:creationId xmlns:a16="http://schemas.microsoft.com/office/drawing/2014/main" id="{BBF96FE2-2E34-59C4-76ED-0AC53E96B66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6" name="椭圆 285">
                <a:extLst>
                  <a:ext uri="{FF2B5EF4-FFF2-40B4-BE49-F238E27FC236}">
                    <a16:creationId xmlns:a16="http://schemas.microsoft.com/office/drawing/2014/main" id="{DC58FBF1-9EF1-8A5E-6096-A712C3F9AC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5DF2A0BA-AB4E-1651-47F8-664875BFBA9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42B1FE38-3DD1-AF03-EAB7-004D04CE8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2FA2282D-CECB-1859-AA2E-871383114D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CD30BE40-CAA5-A592-4A0D-9ACE7A361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714E852C-6A65-3EE9-B18C-A14091B0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8CB97368-F9CA-82B7-3038-47B398019E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1AD384B3-B3FE-E3CB-F725-96D75D93BB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F152630B-589B-B50E-CFDC-5C8F090E95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21F611F1-C3C2-34D3-6E9D-759677E6EAA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24F6E5F8-A030-6251-7460-C583275F043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20B7D9E9-74CB-EFCC-5FB1-FF95924BF3D8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6648C38A-2B8E-D9E3-8151-7218482F1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组合 272">
              <a:extLst>
                <a:ext uri="{FF2B5EF4-FFF2-40B4-BE49-F238E27FC236}">
                  <a16:creationId xmlns:a16="http://schemas.microsoft.com/office/drawing/2014/main" id="{4B0849B8-D3FB-91D7-DE62-731E5DCAD01A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78" name="椭圆 277">
                <a:extLst>
                  <a:ext uri="{FF2B5EF4-FFF2-40B4-BE49-F238E27FC236}">
                    <a16:creationId xmlns:a16="http://schemas.microsoft.com/office/drawing/2014/main" id="{CCFDED1B-5381-B1CB-AA76-58D0F237797D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椭圆 278">
                <a:extLst>
                  <a:ext uri="{FF2B5EF4-FFF2-40B4-BE49-F238E27FC236}">
                    <a16:creationId xmlns:a16="http://schemas.microsoft.com/office/drawing/2014/main" id="{5C5A2AA5-19B5-8385-F82E-5453A0870D47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椭圆 279">
                <a:extLst>
                  <a:ext uri="{FF2B5EF4-FFF2-40B4-BE49-F238E27FC236}">
                    <a16:creationId xmlns:a16="http://schemas.microsoft.com/office/drawing/2014/main" id="{370E942E-DC47-724B-F03D-836A83644867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椭圆 280">
                <a:extLst>
                  <a:ext uri="{FF2B5EF4-FFF2-40B4-BE49-F238E27FC236}">
                    <a16:creationId xmlns:a16="http://schemas.microsoft.com/office/drawing/2014/main" id="{2FFDF13A-77FA-0760-562A-881262A4D8B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F6D47D0C-643B-F6B7-8BCF-3BD16A5640B3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309E82C9-E173-90F1-C694-B8F5DE2736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5E7EE30F-D606-793A-4690-63DD8338654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椭圆 276">
                <a:extLst>
                  <a:ext uri="{FF2B5EF4-FFF2-40B4-BE49-F238E27FC236}">
                    <a16:creationId xmlns:a16="http://schemas.microsoft.com/office/drawing/2014/main" id="{2EF93F69-7041-5DAB-C98A-48A69FF1572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70BE1648-4998-8A27-A883-063D7423420D}"/>
              </a:ext>
            </a:extLst>
          </p:cNvPr>
          <p:cNvGrpSpPr/>
          <p:nvPr/>
        </p:nvGrpSpPr>
        <p:grpSpPr>
          <a:xfrm>
            <a:off x="4644593" y="4116485"/>
            <a:ext cx="648420" cy="381258"/>
            <a:chOff x="6476958" y="5054875"/>
            <a:chExt cx="1527040" cy="897869"/>
          </a:xfrm>
        </p:grpSpPr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6C72F719-EED4-9C83-BA9D-7EE8EB026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8D6AF9B6-59F8-CD71-E8A8-62CBB5CB0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9FC91FB4-F771-A69A-0A75-579AF66455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5D3EF7A-C822-ECDE-2888-60E44490A9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0CC8F214-6F37-043B-8092-A461FC229BAB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2EF847B0-4796-D819-7C4A-1C7B4D286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E6CE900-8FF7-782E-AA5B-4F1A1923C1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57382E38-3F68-4BBB-E0AE-EDF5C49D2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4297C723-A8C7-EBC8-145C-8346D3FA0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126040AC-6BD1-FC6F-EDB0-028B0359F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288CFDF7-10C5-3A24-DAFB-5A6E204D22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40136C94-BC60-4610-77C0-266C68CC4F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C9D464C3-CEE2-4B8C-3BC9-ADAD1D965A8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295E9011-0EE1-BBF3-6881-CB480DE6F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8F576BED-670A-E033-53DF-C7B95D85E1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9C60F8C3-955A-E5B7-3AA4-80A80B2B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DF69C051-65ED-DFEF-09F2-FAB6E84169B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45317D4A-1E80-2D44-93F1-910110078D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8844646-1939-154D-078A-69EC93AB5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0580274A-15A1-0EEA-CA28-3E22C5F4F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4A3E6673-8069-157C-3C35-BBFDB3A6B08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6C13FB78-EA19-883C-44DD-C8CB109CC81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A033DC09-8D63-6814-B405-9B9741000DA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4B56C6-3A6F-9730-E394-94EA89471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直接连接符 325">
              <a:extLst>
                <a:ext uri="{FF2B5EF4-FFF2-40B4-BE49-F238E27FC236}">
                  <a16:creationId xmlns:a16="http://schemas.microsoft.com/office/drawing/2014/main" id="{84A88080-C59E-C13F-C55A-9A8DCCD072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直接连接符 326">
              <a:extLst>
                <a:ext uri="{FF2B5EF4-FFF2-40B4-BE49-F238E27FC236}">
                  <a16:creationId xmlns:a16="http://schemas.microsoft.com/office/drawing/2014/main" id="{C7D2A943-A6DC-7383-76B5-B1CF9D1C183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20DB1EB0-153C-ABF1-E74C-960FF9A99BC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333E7A0-7A5E-5DDC-B712-42256B0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3819FD11-02B9-2834-2FDF-92F5030FF244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21" name="椭圆 420">
                <a:extLst>
                  <a:ext uri="{FF2B5EF4-FFF2-40B4-BE49-F238E27FC236}">
                    <a16:creationId xmlns:a16="http://schemas.microsoft.com/office/drawing/2014/main" id="{470DFA34-54BC-FC7F-5884-1352752199A1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2" name="椭圆 421">
                <a:extLst>
                  <a:ext uri="{FF2B5EF4-FFF2-40B4-BE49-F238E27FC236}">
                    <a16:creationId xmlns:a16="http://schemas.microsoft.com/office/drawing/2014/main" id="{4A1BC6F1-D315-775E-497D-1DAE31B889BA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3" name="椭圆 422">
                <a:extLst>
                  <a:ext uri="{FF2B5EF4-FFF2-40B4-BE49-F238E27FC236}">
                    <a16:creationId xmlns:a16="http://schemas.microsoft.com/office/drawing/2014/main" id="{5AACDD64-6681-25EE-85B5-A2D36A8E1823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4" name="椭圆 423">
                <a:extLst>
                  <a:ext uri="{FF2B5EF4-FFF2-40B4-BE49-F238E27FC236}">
                    <a16:creationId xmlns:a16="http://schemas.microsoft.com/office/drawing/2014/main" id="{F87D0F21-1FE7-F8A6-60AF-32BFA369E61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BCACE90E-69D8-3EE4-DFA2-F24046367F0A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419" name="椭圆 418">
                <a:extLst>
                  <a:ext uri="{FF2B5EF4-FFF2-40B4-BE49-F238E27FC236}">
                    <a16:creationId xmlns:a16="http://schemas.microsoft.com/office/drawing/2014/main" id="{857C1ADA-446B-F9C0-DDA0-E93BC9019DC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0" name="椭圆 419">
                <a:extLst>
                  <a:ext uri="{FF2B5EF4-FFF2-40B4-BE49-F238E27FC236}">
                    <a16:creationId xmlns:a16="http://schemas.microsoft.com/office/drawing/2014/main" id="{A728967D-59CE-4216-0C2C-BBC8B24696F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E6200BA-C1AA-DDA5-6D36-EE0EC729439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C707DED2-A0F4-EA02-3C46-F79015052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28080FF8-4442-C8C9-CCCD-7ACCA8BE5A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F9B3E4E1-8FF0-52A7-469C-A09F5CA19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9299A5FE-1DF4-4E5C-B282-8BFB7CE58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182DBC6A-6815-8D29-5973-13B079C48F21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8824AD29-18A7-272E-A89C-776E5D6E53F3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80EF0F93-74CA-1884-9B23-D541B4B8F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5CDF89AB-6A5E-8CB0-1FA2-407E535F3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8FF2E31-38B6-FEC8-DB62-9557F90A5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B0D0799D-3204-45DF-12B8-D3049B49D1A5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93D3EAF7-3A57-FB8B-8515-722226B931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1D14A098-8B43-EC15-4BB9-256D3D0ACDC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AD14981A-4F9D-480F-2C63-C11BE76055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90EB19D1-EEE1-3149-4F38-B62A6630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5D322194-8E32-8897-0BF8-336BAEA33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接连接符 347">
              <a:extLst>
                <a:ext uri="{FF2B5EF4-FFF2-40B4-BE49-F238E27FC236}">
                  <a16:creationId xmlns:a16="http://schemas.microsoft.com/office/drawing/2014/main" id="{99EAA825-BF99-0272-6299-FAF532BC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D40666AC-8D26-1509-0BD0-47B92F93A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46B422A6-4C2C-E33D-57E9-36E76B1B7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5BA9C166-73D0-D119-79C8-F85DAD40C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620CA274-707F-58D8-A27C-890DBDE596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D4C59F8-C581-8E14-956C-D4F09DC93517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07CB3872-277F-5C9E-D8B3-4C5999DD607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A13F7271-35FB-6D08-C6FE-A9B306736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65C6A6D9-F969-C63A-5930-F296B0FB81D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5CCC9945-04AF-43C0-AC78-E2F6E04C8BF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3DE048CB-D943-51A1-8255-5DDC671980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C9003540-B9DE-1D84-E7CF-FBBC009401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0B76E4A2-3ADF-F676-8CD4-41A0719CBC9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直接连接符 360">
              <a:extLst>
                <a:ext uri="{FF2B5EF4-FFF2-40B4-BE49-F238E27FC236}">
                  <a16:creationId xmlns:a16="http://schemas.microsoft.com/office/drawing/2014/main" id="{EEC8E0F6-1736-B7C7-CA40-17151B6D0294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D8D64F51-B9DC-7A62-D031-CB64B332C95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16" name="椭圆 415">
                <a:extLst>
                  <a:ext uri="{FF2B5EF4-FFF2-40B4-BE49-F238E27FC236}">
                    <a16:creationId xmlns:a16="http://schemas.microsoft.com/office/drawing/2014/main" id="{EB1EDF81-A156-910D-D119-97241DC3A70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7" name="椭圆 416">
                <a:extLst>
                  <a:ext uri="{FF2B5EF4-FFF2-40B4-BE49-F238E27FC236}">
                    <a16:creationId xmlns:a16="http://schemas.microsoft.com/office/drawing/2014/main" id="{D50CE572-116E-3729-5E72-5C2FF58D4D5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8" name="椭圆 417">
                <a:extLst>
                  <a:ext uri="{FF2B5EF4-FFF2-40B4-BE49-F238E27FC236}">
                    <a16:creationId xmlns:a16="http://schemas.microsoft.com/office/drawing/2014/main" id="{8C874900-9887-ECD6-776C-E77A02D88A15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3" name="组合 362">
              <a:extLst>
                <a:ext uri="{FF2B5EF4-FFF2-40B4-BE49-F238E27FC236}">
                  <a16:creationId xmlns:a16="http://schemas.microsoft.com/office/drawing/2014/main" id="{D067FF41-D524-9C02-E399-23D4C7D6FC8D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11" name="椭圆 410">
                <a:extLst>
                  <a:ext uri="{FF2B5EF4-FFF2-40B4-BE49-F238E27FC236}">
                    <a16:creationId xmlns:a16="http://schemas.microsoft.com/office/drawing/2014/main" id="{79D3262F-E5A2-E4C1-1D55-E8147245246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2" name="椭圆 411">
                <a:extLst>
                  <a:ext uri="{FF2B5EF4-FFF2-40B4-BE49-F238E27FC236}">
                    <a16:creationId xmlns:a16="http://schemas.microsoft.com/office/drawing/2014/main" id="{A72207BC-26F9-FCD0-C3F3-5CC27304B70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3" name="椭圆 412">
                <a:extLst>
                  <a:ext uri="{FF2B5EF4-FFF2-40B4-BE49-F238E27FC236}">
                    <a16:creationId xmlns:a16="http://schemas.microsoft.com/office/drawing/2014/main" id="{93543B01-F709-761A-2B9D-C5CA184208C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4" name="椭圆 413">
                <a:extLst>
                  <a:ext uri="{FF2B5EF4-FFF2-40B4-BE49-F238E27FC236}">
                    <a16:creationId xmlns:a16="http://schemas.microsoft.com/office/drawing/2014/main" id="{9D716BC2-DC7A-C89A-60A4-C5C14AE8139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5" name="椭圆 414">
                <a:extLst>
                  <a:ext uri="{FF2B5EF4-FFF2-40B4-BE49-F238E27FC236}">
                    <a16:creationId xmlns:a16="http://schemas.microsoft.com/office/drawing/2014/main" id="{1947FA7A-1DEF-830B-0E67-438BF62185A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64" name="直接连接符 363">
              <a:extLst>
                <a:ext uri="{FF2B5EF4-FFF2-40B4-BE49-F238E27FC236}">
                  <a16:creationId xmlns:a16="http://schemas.microsoft.com/office/drawing/2014/main" id="{8FD4405A-2DE2-C0EB-4BF4-7EE1FB48CA6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>
              <a:extLst>
                <a:ext uri="{FF2B5EF4-FFF2-40B4-BE49-F238E27FC236}">
                  <a16:creationId xmlns:a16="http://schemas.microsoft.com/office/drawing/2014/main" id="{0A260694-2FA2-A93D-8125-34539EC457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直接连接符 365">
              <a:extLst>
                <a:ext uri="{FF2B5EF4-FFF2-40B4-BE49-F238E27FC236}">
                  <a16:creationId xmlns:a16="http://schemas.microsoft.com/office/drawing/2014/main" id="{40620FAF-77F4-E9DB-7740-E15B3D538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>
              <a:extLst>
                <a:ext uri="{FF2B5EF4-FFF2-40B4-BE49-F238E27FC236}">
                  <a16:creationId xmlns:a16="http://schemas.microsoft.com/office/drawing/2014/main" id="{5523B9A9-D512-54B5-D783-C5A4873C2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直接连接符 367">
              <a:extLst>
                <a:ext uri="{FF2B5EF4-FFF2-40B4-BE49-F238E27FC236}">
                  <a16:creationId xmlns:a16="http://schemas.microsoft.com/office/drawing/2014/main" id="{1334115A-B6D4-2662-56DE-079FABF201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直接连接符 368">
              <a:extLst>
                <a:ext uri="{FF2B5EF4-FFF2-40B4-BE49-F238E27FC236}">
                  <a16:creationId xmlns:a16="http://schemas.microsoft.com/office/drawing/2014/main" id="{EB961A38-C2F8-12CD-7333-8BEB89BA6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接连接符 369">
              <a:extLst>
                <a:ext uri="{FF2B5EF4-FFF2-40B4-BE49-F238E27FC236}">
                  <a16:creationId xmlns:a16="http://schemas.microsoft.com/office/drawing/2014/main" id="{4FE7CFDE-6F13-4BB5-8725-DD7A51EFEA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>
              <a:extLst>
                <a:ext uri="{FF2B5EF4-FFF2-40B4-BE49-F238E27FC236}">
                  <a16:creationId xmlns:a16="http://schemas.microsoft.com/office/drawing/2014/main" id="{A4F97706-5861-51A7-4937-A7E3DE568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直接连接符 371">
              <a:extLst>
                <a:ext uri="{FF2B5EF4-FFF2-40B4-BE49-F238E27FC236}">
                  <a16:creationId xmlns:a16="http://schemas.microsoft.com/office/drawing/2014/main" id="{CE69F903-D89E-CEA8-6A00-3E308E45B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接连接符 372">
              <a:extLst>
                <a:ext uri="{FF2B5EF4-FFF2-40B4-BE49-F238E27FC236}">
                  <a16:creationId xmlns:a16="http://schemas.microsoft.com/office/drawing/2014/main" id="{F8DA4129-ADCD-5157-E889-DC2484C52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>
              <a:extLst>
                <a:ext uri="{FF2B5EF4-FFF2-40B4-BE49-F238E27FC236}">
                  <a16:creationId xmlns:a16="http://schemas.microsoft.com/office/drawing/2014/main" id="{0C7A0E4D-CF83-181F-6D29-68F00E17CDD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连接符 374">
              <a:extLst>
                <a:ext uri="{FF2B5EF4-FFF2-40B4-BE49-F238E27FC236}">
                  <a16:creationId xmlns:a16="http://schemas.microsoft.com/office/drawing/2014/main" id="{B5B9C8F4-3BE0-19D5-CFD8-E9F5D7F8936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连接符 375">
              <a:extLst>
                <a:ext uri="{FF2B5EF4-FFF2-40B4-BE49-F238E27FC236}">
                  <a16:creationId xmlns:a16="http://schemas.microsoft.com/office/drawing/2014/main" id="{A5FC2DE6-C243-3D8A-5332-A22AC88B4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连接符 376">
              <a:extLst>
                <a:ext uri="{FF2B5EF4-FFF2-40B4-BE49-F238E27FC236}">
                  <a16:creationId xmlns:a16="http://schemas.microsoft.com/office/drawing/2014/main" id="{55C582E6-66AE-292F-F99E-151E919E6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>
              <a:extLst>
                <a:ext uri="{FF2B5EF4-FFF2-40B4-BE49-F238E27FC236}">
                  <a16:creationId xmlns:a16="http://schemas.microsoft.com/office/drawing/2014/main" id="{CA9DB9E7-83CB-2B58-25F4-DF1E8426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连接符 378">
              <a:extLst>
                <a:ext uri="{FF2B5EF4-FFF2-40B4-BE49-F238E27FC236}">
                  <a16:creationId xmlns:a16="http://schemas.microsoft.com/office/drawing/2014/main" id="{31C1C38D-6578-219D-1865-10825C69E45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连接符 379">
              <a:extLst>
                <a:ext uri="{FF2B5EF4-FFF2-40B4-BE49-F238E27FC236}">
                  <a16:creationId xmlns:a16="http://schemas.microsoft.com/office/drawing/2014/main" id="{9B867C94-44B5-D826-C807-B4BDD43B4B3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连接符 380">
              <a:extLst>
                <a:ext uri="{FF2B5EF4-FFF2-40B4-BE49-F238E27FC236}">
                  <a16:creationId xmlns:a16="http://schemas.microsoft.com/office/drawing/2014/main" id="{1D85A6AC-4CBD-53EB-8DA7-CEBEF34EDE1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接连接符 381">
              <a:extLst>
                <a:ext uri="{FF2B5EF4-FFF2-40B4-BE49-F238E27FC236}">
                  <a16:creationId xmlns:a16="http://schemas.microsoft.com/office/drawing/2014/main" id="{BD0D829E-73DF-0127-19DB-30737F24E23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直接连接符 382">
              <a:extLst>
                <a:ext uri="{FF2B5EF4-FFF2-40B4-BE49-F238E27FC236}">
                  <a16:creationId xmlns:a16="http://schemas.microsoft.com/office/drawing/2014/main" id="{1D178E15-87DE-5291-E67A-E753D0225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4" name="组合 383">
              <a:extLst>
                <a:ext uri="{FF2B5EF4-FFF2-40B4-BE49-F238E27FC236}">
                  <a16:creationId xmlns:a16="http://schemas.microsoft.com/office/drawing/2014/main" id="{A06DD3EA-CEED-44AE-A600-C27BFBA102B0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06" name="椭圆 405">
                <a:extLst>
                  <a:ext uri="{FF2B5EF4-FFF2-40B4-BE49-F238E27FC236}">
                    <a16:creationId xmlns:a16="http://schemas.microsoft.com/office/drawing/2014/main" id="{A5B0A512-0BC4-D1FC-15D7-00241652D84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7" name="椭圆 406">
                <a:extLst>
                  <a:ext uri="{FF2B5EF4-FFF2-40B4-BE49-F238E27FC236}">
                    <a16:creationId xmlns:a16="http://schemas.microsoft.com/office/drawing/2014/main" id="{0FE4D5D1-025D-D25C-1971-B0EC50763C2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8" name="椭圆 407">
                <a:extLst>
                  <a:ext uri="{FF2B5EF4-FFF2-40B4-BE49-F238E27FC236}">
                    <a16:creationId xmlns:a16="http://schemas.microsoft.com/office/drawing/2014/main" id="{6F25ACE6-0F3C-0B5B-8BC4-C0D1D2A2EE4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9" name="椭圆 408">
                <a:extLst>
                  <a:ext uri="{FF2B5EF4-FFF2-40B4-BE49-F238E27FC236}">
                    <a16:creationId xmlns:a16="http://schemas.microsoft.com/office/drawing/2014/main" id="{9939864F-6AE0-4D88-7DCE-473A4B63D89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10" name="椭圆 409">
                <a:extLst>
                  <a:ext uri="{FF2B5EF4-FFF2-40B4-BE49-F238E27FC236}">
                    <a16:creationId xmlns:a16="http://schemas.microsoft.com/office/drawing/2014/main" id="{CE47ED85-E0E9-B56C-DCAB-9CB42838EF67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85" name="直接连接符 384">
              <a:extLst>
                <a:ext uri="{FF2B5EF4-FFF2-40B4-BE49-F238E27FC236}">
                  <a16:creationId xmlns:a16="http://schemas.microsoft.com/office/drawing/2014/main" id="{4283FEF8-3157-2370-1C43-73CF1F2FF33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连接符 385">
              <a:extLst>
                <a:ext uri="{FF2B5EF4-FFF2-40B4-BE49-F238E27FC236}">
                  <a16:creationId xmlns:a16="http://schemas.microsoft.com/office/drawing/2014/main" id="{B930499A-834A-B6CC-A0D4-0BBF1D28D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>
              <a:extLst>
                <a:ext uri="{FF2B5EF4-FFF2-40B4-BE49-F238E27FC236}">
                  <a16:creationId xmlns:a16="http://schemas.microsoft.com/office/drawing/2014/main" id="{F3C1543D-2A73-589A-3631-A51F6A947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连接符 387">
              <a:extLst>
                <a:ext uri="{FF2B5EF4-FFF2-40B4-BE49-F238E27FC236}">
                  <a16:creationId xmlns:a16="http://schemas.microsoft.com/office/drawing/2014/main" id="{7546F3A9-7B5F-E21D-8CCA-2DA0679FB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连接符 388">
              <a:extLst>
                <a:ext uri="{FF2B5EF4-FFF2-40B4-BE49-F238E27FC236}">
                  <a16:creationId xmlns:a16="http://schemas.microsoft.com/office/drawing/2014/main" id="{BD536A6F-7056-971D-BFA5-AD4CA2E123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B04052CE-BE3F-36A7-D80A-49A025DD950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6E81C769-FAB8-B9F7-17F7-D1C298710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F6FC4D0-D3A8-249E-06E3-6B5CD10AE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D7CA167A-04F8-DE4A-F758-557139EDF1B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58549188-E605-2FD4-8106-BE00B6BB06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A3414D28-D6AF-D95D-2385-9524EB96DA96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974B541F-17A8-4432-8C09-3EB7E2127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AE40E598-7178-F296-2A47-D5FF93BAC47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02" name="椭圆 401">
                <a:extLst>
                  <a:ext uri="{FF2B5EF4-FFF2-40B4-BE49-F238E27FC236}">
                    <a16:creationId xmlns:a16="http://schemas.microsoft.com/office/drawing/2014/main" id="{9736ED7F-83CC-A29A-8A5D-38374670CA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3" name="椭圆 402">
                <a:extLst>
                  <a:ext uri="{FF2B5EF4-FFF2-40B4-BE49-F238E27FC236}">
                    <a16:creationId xmlns:a16="http://schemas.microsoft.com/office/drawing/2014/main" id="{FFDB2356-83A4-FE2B-C5AD-1F54379DEB1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4" name="椭圆 403">
                <a:extLst>
                  <a:ext uri="{FF2B5EF4-FFF2-40B4-BE49-F238E27FC236}">
                    <a16:creationId xmlns:a16="http://schemas.microsoft.com/office/drawing/2014/main" id="{5E229B97-1B93-DCC2-E22A-9309B40732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5" name="椭圆 404">
                <a:extLst>
                  <a:ext uri="{FF2B5EF4-FFF2-40B4-BE49-F238E27FC236}">
                    <a16:creationId xmlns:a16="http://schemas.microsoft.com/office/drawing/2014/main" id="{37A55264-90BD-91DB-BCA2-9EFDA3F380F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F2EF51B9-2B26-9C94-FBA7-E7A831683BAB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99" name="椭圆 398">
                <a:extLst>
                  <a:ext uri="{FF2B5EF4-FFF2-40B4-BE49-F238E27FC236}">
                    <a16:creationId xmlns:a16="http://schemas.microsoft.com/office/drawing/2014/main" id="{D441EDC7-7263-508D-A2D4-759B03E1EF5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0" name="椭圆 399">
                <a:extLst>
                  <a:ext uri="{FF2B5EF4-FFF2-40B4-BE49-F238E27FC236}">
                    <a16:creationId xmlns:a16="http://schemas.microsoft.com/office/drawing/2014/main" id="{24C1150A-72CA-3DD3-04D8-DE8E466D5C7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1" name="椭圆 400">
                <a:extLst>
                  <a:ext uri="{FF2B5EF4-FFF2-40B4-BE49-F238E27FC236}">
                    <a16:creationId xmlns:a16="http://schemas.microsoft.com/office/drawing/2014/main" id="{B3E3F18E-DC68-EA53-823B-97EEE8B2CE5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5" name="组合 424">
            <a:extLst>
              <a:ext uri="{FF2B5EF4-FFF2-40B4-BE49-F238E27FC236}">
                <a16:creationId xmlns:a16="http://schemas.microsoft.com/office/drawing/2014/main" id="{B497C9CE-777F-62A2-D92C-EFA0C28ED123}"/>
              </a:ext>
            </a:extLst>
          </p:cNvPr>
          <p:cNvGrpSpPr/>
          <p:nvPr/>
        </p:nvGrpSpPr>
        <p:grpSpPr>
          <a:xfrm>
            <a:off x="3907168" y="5025072"/>
            <a:ext cx="648420" cy="381258"/>
            <a:chOff x="6476958" y="5054875"/>
            <a:chExt cx="1527040" cy="897869"/>
          </a:xfrm>
        </p:grpSpPr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E7BFF86F-3426-07EB-60A4-93C41C517D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2D5E368-899B-0AD9-ADF5-963379E8B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E8ACAA6B-9C5F-2D5A-4464-7DFF31A19B09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6A874D27-FE6A-994F-4B66-3F9D316EA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1E2FD9B1-E47C-10B5-B8A7-24FD27BDF9C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4813AEBD-EA7B-C890-0F34-F4A492B66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E7C8302-7A3A-9474-6EA3-A8B35A162D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1D2BF311-3625-59F1-BF8D-5B8D91DD0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46E2F332-8C86-71F3-4861-7F0B18E8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821CBA7F-6744-2657-DD46-31A5DD0D1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66C3D2C6-F6E6-D332-9AE6-2DC438F88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BC461FA1-CBC2-1844-9382-DDEC33294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209B295-E243-98F1-A368-407D7E6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BF0697C0-11F2-7DAE-B8B3-DCEDDF1F2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6C4A60AE-1B22-564F-DF53-77BD93A74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C0B65CAC-2F9B-B28B-E8DF-ABAE94D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86C35DDF-D66D-58C8-29F6-D09AA8BA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DB94B751-716E-AAC5-AD76-FD9A98EDECB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4430B5BB-128A-858B-8EAA-BCC7DCF7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3C1EF249-AD8F-8045-8E2F-F69D7BBE00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24432CF1-02C7-7D80-9F77-68390018EE3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BBA5088E-969A-A524-3A51-8DCF1648A6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915A5368-5600-B3F4-B147-5B649FDFB04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249EBBA9-262F-7D52-B580-16D637C21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9A2CE8B-184F-955B-C32B-99F74BCE879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接连接符 450">
              <a:extLst>
                <a:ext uri="{FF2B5EF4-FFF2-40B4-BE49-F238E27FC236}">
                  <a16:creationId xmlns:a16="http://schemas.microsoft.com/office/drawing/2014/main" id="{51358212-55AE-98AD-0D58-EA4015D02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C52C4AA4-D127-F3E4-A64E-CD1AE8DC57F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5EC80C96-86FE-FBB2-06D2-3EFAC014F94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2300FF2C-85FF-5645-5740-065E2836B206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45" name="椭圆 544">
                <a:extLst>
                  <a:ext uri="{FF2B5EF4-FFF2-40B4-BE49-F238E27FC236}">
                    <a16:creationId xmlns:a16="http://schemas.microsoft.com/office/drawing/2014/main" id="{F73EEEB5-DF63-1695-CCEE-D4D6DBD8709C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6" name="椭圆 545">
                <a:extLst>
                  <a:ext uri="{FF2B5EF4-FFF2-40B4-BE49-F238E27FC236}">
                    <a16:creationId xmlns:a16="http://schemas.microsoft.com/office/drawing/2014/main" id="{D84B9F0D-B2E6-0A7C-BCCF-8DBEB6F7DA2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7" name="椭圆 546">
                <a:extLst>
                  <a:ext uri="{FF2B5EF4-FFF2-40B4-BE49-F238E27FC236}">
                    <a16:creationId xmlns:a16="http://schemas.microsoft.com/office/drawing/2014/main" id="{C7634120-61F7-96D3-7E03-352250DDB93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8" name="椭圆 547">
                <a:extLst>
                  <a:ext uri="{FF2B5EF4-FFF2-40B4-BE49-F238E27FC236}">
                    <a16:creationId xmlns:a16="http://schemas.microsoft.com/office/drawing/2014/main" id="{78CAB6A8-2B0F-FEC2-29EC-C2815487CF2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2EAE38EA-5010-1865-6687-BDF1CCF45D88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43" name="椭圆 542">
                <a:extLst>
                  <a:ext uri="{FF2B5EF4-FFF2-40B4-BE49-F238E27FC236}">
                    <a16:creationId xmlns:a16="http://schemas.microsoft.com/office/drawing/2014/main" id="{EFCFA528-E2CA-3916-4070-91F72FF02F6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4" name="椭圆 543">
                <a:extLst>
                  <a:ext uri="{FF2B5EF4-FFF2-40B4-BE49-F238E27FC236}">
                    <a16:creationId xmlns:a16="http://schemas.microsoft.com/office/drawing/2014/main" id="{5837DBE4-7FD7-4CD8-4CC5-BD7DC2B63B8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588E4946-E990-5184-D864-08E42E374B8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B3132B7B-04C7-E7A3-C869-06314BC50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0A1E01C9-8BA7-40ED-5508-024FF83B3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EC5D16C7-4E57-CAAE-16EB-385767772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7DA30A09-5F50-CF18-0D76-D47D2A239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BF6FFAC3-E677-7C1D-69C8-9C0D7D9D10A2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54C7B223-9CA3-BB43-AEB1-B4B85FFBC5AC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3A808CF1-9839-5712-9DFC-6014CD421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088EC8E1-C925-7880-C0F6-4D34278FB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E41F5C5D-F26C-1077-561A-DB98A60A80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2FA6701F-1759-A411-D151-E2457C0C68DE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6452CC13-ABA6-0293-FE5F-47BE963E64A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C21A6170-3B8E-283D-5409-6171B89F5A6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33D06D7B-96CD-9D21-33DD-43EF36C2C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37B94B5E-50CD-F96B-632F-9E656A13C2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9458E450-6B27-6E04-764B-E61F1CC8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接连接符 471">
              <a:extLst>
                <a:ext uri="{FF2B5EF4-FFF2-40B4-BE49-F238E27FC236}">
                  <a16:creationId xmlns:a16="http://schemas.microsoft.com/office/drawing/2014/main" id="{18EF0A6C-0B09-1EFD-2E65-0DFCFF9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B61F72D2-08FC-5D43-928F-A62B03476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181524F1-7650-1A71-8567-AC3C2EBF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B865CA21-9EAA-6349-4832-95814A7AB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81EC7E5B-F4D8-03B9-4D86-6CFD4BD93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A08505D1-716D-913E-A3A3-8BDA4C00136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B22D3C0B-A078-9EF3-1C33-4A86954895A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98CD3F43-48F5-22F2-F86A-80F639A0E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B225600B-2178-38BE-F6C5-DAEDB063D7A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599DD5A8-F648-8F25-D093-8727D15C478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B4B28B8C-F3D5-EBC6-2D31-93799FC1B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16834FB6-59E9-11E7-677A-88D3F5D1F38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A15115AC-7ED8-BE90-1F0E-316C0930ED6C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484">
              <a:extLst>
                <a:ext uri="{FF2B5EF4-FFF2-40B4-BE49-F238E27FC236}">
                  <a16:creationId xmlns:a16="http://schemas.microsoft.com/office/drawing/2014/main" id="{E58223C5-33B3-AB7E-AC8C-6ECE85E000E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85569A8A-8EE2-F550-3B3F-1FD9A28472A2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40" name="椭圆 539">
                <a:extLst>
                  <a:ext uri="{FF2B5EF4-FFF2-40B4-BE49-F238E27FC236}">
                    <a16:creationId xmlns:a16="http://schemas.microsoft.com/office/drawing/2014/main" id="{397DD160-4221-BCFA-0691-6C03165A3BAF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1" name="椭圆 540">
                <a:extLst>
                  <a:ext uri="{FF2B5EF4-FFF2-40B4-BE49-F238E27FC236}">
                    <a16:creationId xmlns:a16="http://schemas.microsoft.com/office/drawing/2014/main" id="{C9102F9A-0DCA-B7F6-2325-1DCC2CE7382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2" name="椭圆 541">
                <a:extLst>
                  <a:ext uri="{FF2B5EF4-FFF2-40B4-BE49-F238E27FC236}">
                    <a16:creationId xmlns:a16="http://schemas.microsoft.com/office/drawing/2014/main" id="{77838FEE-6C3C-99F2-5B3A-3FA096ADE092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7" name="组合 486">
              <a:extLst>
                <a:ext uri="{FF2B5EF4-FFF2-40B4-BE49-F238E27FC236}">
                  <a16:creationId xmlns:a16="http://schemas.microsoft.com/office/drawing/2014/main" id="{60B4DB21-983F-DCE0-9688-7E0E8392629C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5" name="椭圆 534">
                <a:extLst>
                  <a:ext uri="{FF2B5EF4-FFF2-40B4-BE49-F238E27FC236}">
                    <a16:creationId xmlns:a16="http://schemas.microsoft.com/office/drawing/2014/main" id="{4C4B0986-E9F3-5E09-FD42-B9DA0CA846A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6" name="椭圆 535">
                <a:extLst>
                  <a:ext uri="{FF2B5EF4-FFF2-40B4-BE49-F238E27FC236}">
                    <a16:creationId xmlns:a16="http://schemas.microsoft.com/office/drawing/2014/main" id="{B041030D-600D-9796-052C-1D6F3AD79CA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7" name="椭圆 536">
                <a:extLst>
                  <a:ext uri="{FF2B5EF4-FFF2-40B4-BE49-F238E27FC236}">
                    <a16:creationId xmlns:a16="http://schemas.microsoft.com/office/drawing/2014/main" id="{F50017F8-AC74-99C7-80AF-A614DFB66EA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8" name="椭圆 537">
                <a:extLst>
                  <a:ext uri="{FF2B5EF4-FFF2-40B4-BE49-F238E27FC236}">
                    <a16:creationId xmlns:a16="http://schemas.microsoft.com/office/drawing/2014/main" id="{41969BCF-C7AB-E642-D892-C019DD2F09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9" name="椭圆 538">
                <a:extLst>
                  <a:ext uri="{FF2B5EF4-FFF2-40B4-BE49-F238E27FC236}">
                    <a16:creationId xmlns:a16="http://schemas.microsoft.com/office/drawing/2014/main" id="{C50935EA-40F9-52C1-1852-87D2E61A7CB5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8" name="直接连接符 487">
              <a:extLst>
                <a:ext uri="{FF2B5EF4-FFF2-40B4-BE49-F238E27FC236}">
                  <a16:creationId xmlns:a16="http://schemas.microsoft.com/office/drawing/2014/main" id="{F3F4EE78-A00F-CBEF-7FD8-205D03E024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488">
              <a:extLst>
                <a:ext uri="{FF2B5EF4-FFF2-40B4-BE49-F238E27FC236}">
                  <a16:creationId xmlns:a16="http://schemas.microsoft.com/office/drawing/2014/main" id="{A68745D5-AC29-9CF7-A2C2-40381A0B0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489">
              <a:extLst>
                <a:ext uri="{FF2B5EF4-FFF2-40B4-BE49-F238E27FC236}">
                  <a16:creationId xmlns:a16="http://schemas.microsoft.com/office/drawing/2014/main" id="{D011E684-C792-28BF-35CE-AFEC827CA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490">
              <a:extLst>
                <a:ext uri="{FF2B5EF4-FFF2-40B4-BE49-F238E27FC236}">
                  <a16:creationId xmlns:a16="http://schemas.microsoft.com/office/drawing/2014/main" id="{FE01E645-B49F-4326-5FA9-FDECCAD41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491">
              <a:extLst>
                <a:ext uri="{FF2B5EF4-FFF2-40B4-BE49-F238E27FC236}">
                  <a16:creationId xmlns:a16="http://schemas.microsoft.com/office/drawing/2014/main" id="{FE90DE5B-07D4-7EEC-A40C-CC798D0F1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接连接符 492">
              <a:extLst>
                <a:ext uri="{FF2B5EF4-FFF2-40B4-BE49-F238E27FC236}">
                  <a16:creationId xmlns:a16="http://schemas.microsoft.com/office/drawing/2014/main" id="{44A1D5F0-685F-0A2E-7CFB-4CED02D1A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接连接符 493">
              <a:extLst>
                <a:ext uri="{FF2B5EF4-FFF2-40B4-BE49-F238E27FC236}">
                  <a16:creationId xmlns:a16="http://schemas.microsoft.com/office/drawing/2014/main" id="{16627950-3A29-0A48-90F5-640C707177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接连接符 494">
              <a:extLst>
                <a:ext uri="{FF2B5EF4-FFF2-40B4-BE49-F238E27FC236}">
                  <a16:creationId xmlns:a16="http://schemas.microsoft.com/office/drawing/2014/main" id="{1A632468-9DD1-A85B-B213-1FF96978C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接连接符 495">
              <a:extLst>
                <a:ext uri="{FF2B5EF4-FFF2-40B4-BE49-F238E27FC236}">
                  <a16:creationId xmlns:a16="http://schemas.microsoft.com/office/drawing/2014/main" id="{D00A1EFE-8BE5-B61C-59E1-2D05D3247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接连接符 496">
              <a:extLst>
                <a:ext uri="{FF2B5EF4-FFF2-40B4-BE49-F238E27FC236}">
                  <a16:creationId xmlns:a16="http://schemas.microsoft.com/office/drawing/2014/main" id="{6B2F1AE6-165C-3A98-7873-4D68CE6A4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接连接符 497">
              <a:extLst>
                <a:ext uri="{FF2B5EF4-FFF2-40B4-BE49-F238E27FC236}">
                  <a16:creationId xmlns:a16="http://schemas.microsoft.com/office/drawing/2014/main" id="{E4F4AD1C-494E-0940-F097-CAD3095EE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接连接符 498">
              <a:extLst>
                <a:ext uri="{FF2B5EF4-FFF2-40B4-BE49-F238E27FC236}">
                  <a16:creationId xmlns:a16="http://schemas.microsoft.com/office/drawing/2014/main" id="{6347EE15-CF10-90B9-BA57-EB7AD20C1A8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接连接符 499">
              <a:extLst>
                <a:ext uri="{FF2B5EF4-FFF2-40B4-BE49-F238E27FC236}">
                  <a16:creationId xmlns:a16="http://schemas.microsoft.com/office/drawing/2014/main" id="{A95149DC-5C1A-1E61-B99F-170D055B48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接连接符 500">
              <a:extLst>
                <a:ext uri="{FF2B5EF4-FFF2-40B4-BE49-F238E27FC236}">
                  <a16:creationId xmlns:a16="http://schemas.microsoft.com/office/drawing/2014/main" id="{9996F9C2-BA70-C631-E8CF-D8EC715F3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接连接符 501">
              <a:extLst>
                <a:ext uri="{FF2B5EF4-FFF2-40B4-BE49-F238E27FC236}">
                  <a16:creationId xmlns:a16="http://schemas.microsoft.com/office/drawing/2014/main" id="{829565A4-1C47-F3E1-61D2-BF8F5117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接连接符 502">
              <a:extLst>
                <a:ext uri="{FF2B5EF4-FFF2-40B4-BE49-F238E27FC236}">
                  <a16:creationId xmlns:a16="http://schemas.microsoft.com/office/drawing/2014/main" id="{C57F4D5E-B4C0-BD0E-C25E-554E2B9BEB0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接连接符 503">
              <a:extLst>
                <a:ext uri="{FF2B5EF4-FFF2-40B4-BE49-F238E27FC236}">
                  <a16:creationId xmlns:a16="http://schemas.microsoft.com/office/drawing/2014/main" id="{F362C641-487C-DC33-3FA4-DB309D93895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接连接符 504">
              <a:extLst>
                <a:ext uri="{FF2B5EF4-FFF2-40B4-BE49-F238E27FC236}">
                  <a16:creationId xmlns:a16="http://schemas.microsoft.com/office/drawing/2014/main" id="{657D7C03-B343-AF25-8A96-9A8EFC1F835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接连接符 505">
              <a:extLst>
                <a:ext uri="{FF2B5EF4-FFF2-40B4-BE49-F238E27FC236}">
                  <a16:creationId xmlns:a16="http://schemas.microsoft.com/office/drawing/2014/main" id="{CA28AAD8-984F-EBF8-9041-6016E6CF9D2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接连接符 506">
              <a:extLst>
                <a:ext uri="{FF2B5EF4-FFF2-40B4-BE49-F238E27FC236}">
                  <a16:creationId xmlns:a16="http://schemas.microsoft.com/office/drawing/2014/main" id="{244201A9-9E2C-F1EC-844F-879E957A3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C64AFDF6-A759-612E-6167-3835D9EDE99F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530" name="椭圆 529">
                <a:extLst>
                  <a:ext uri="{FF2B5EF4-FFF2-40B4-BE49-F238E27FC236}">
                    <a16:creationId xmlns:a16="http://schemas.microsoft.com/office/drawing/2014/main" id="{8D09062C-5FF0-1542-B1FE-E160F6AF9129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1" name="椭圆 530">
                <a:extLst>
                  <a:ext uri="{FF2B5EF4-FFF2-40B4-BE49-F238E27FC236}">
                    <a16:creationId xmlns:a16="http://schemas.microsoft.com/office/drawing/2014/main" id="{F475D8D5-F454-0AA8-0AF4-20FFEC97BDC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2" name="椭圆 531">
                <a:extLst>
                  <a:ext uri="{FF2B5EF4-FFF2-40B4-BE49-F238E27FC236}">
                    <a16:creationId xmlns:a16="http://schemas.microsoft.com/office/drawing/2014/main" id="{C65ED6AD-AC4C-6845-CF32-8A6402E71BF3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3" name="椭圆 532">
                <a:extLst>
                  <a:ext uri="{FF2B5EF4-FFF2-40B4-BE49-F238E27FC236}">
                    <a16:creationId xmlns:a16="http://schemas.microsoft.com/office/drawing/2014/main" id="{065C61C3-DD74-98AB-F5E7-301CDF409AB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4" name="椭圆 533">
                <a:extLst>
                  <a:ext uri="{FF2B5EF4-FFF2-40B4-BE49-F238E27FC236}">
                    <a16:creationId xmlns:a16="http://schemas.microsoft.com/office/drawing/2014/main" id="{28929035-A4CB-FADD-1ABF-DBCE78F0F014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509" name="直接连接符 508">
              <a:extLst>
                <a:ext uri="{FF2B5EF4-FFF2-40B4-BE49-F238E27FC236}">
                  <a16:creationId xmlns:a16="http://schemas.microsoft.com/office/drawing/2014/main" id="{5D0F0BBD-2782-2ACA-57E2-824C1C46D70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接连接符 509">
              <a:extLst>
                <a:ext uri="{FF2B5EF4-FFF2-40B4-BE49-F238E27FC236}">
                  <a16:creationId xmlns:a16="http://schemas.microsoft.com/office/drawing/2014/main" id="{0D4D9E3A-97A1-E061-76F2-72A5FA1E5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接连接符 510">
              <a:extLst>
                <a:ext uri="{FF2B5EF4-FFF2-40B4-BE49-F238E27FC236}">
                  <a16:creationId xmlns:a16="http://schemas.microsoft.com/office/drawing/2014/main" id="{397E1BF3-1884-7402-F65F-4E4F0B053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接连接符 511">
              <a:extLst>
                <a:ext uri="{FF2B5EF4-FFF2-40B4-BE49-F238E27FC236}">
                  <a16:creationId xmlns:a16="http://schemas.microsoft.com/office/drawing/2014/main" id="{AE141574-96A1-E3AD-7634-647F39115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接连接符 512">
              <a:extLst>
                <a:ext uri="{FF2B5EF4-FFF2-40B4-BE49-F238E27FC236}">
                  <a16:creationId xmlns:a16="http://schemas.microsoft.com/office/drawing/2014/main" id="{98AD6593-5056-BEBD-4E7D-0E036797325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接连接符 513">
              <a:extLst>
                <a:ext uri="{FF2B5EF4-FFF2-40B4-BE49-F238E27FC236}">
                  <a16:creationId xmlns:a16="http://schemas.microsoft.com/office/drawing/2014/main" id="{F4E051F2-4E84-19EF-6F57-0029555D9D5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接连接符 514">
              <a:extLst>
                <a:ext uri="{FF2B5EF4-FFF2-40B4-BE49-F238E27FC236}">
                  <a16:creationId xmlns:a16="http://schemas.microsoft.com/office/drawing/2014/main" id="{7BA455AB-99E0-DC20-6953-283C2D15D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接连接符 515">
              <a:extLst>
                <a:ext uri="{FF2B5EF4-FFF2-40B4-BE49-F238E27FC236}">
                  <a16:creationId xmlns:a16="http://schemas.microsoft.com/office/drawing/2014/main" id="{16E2C191-0AE9-776C-0CD3-1E947707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接连接符 516">
              <a:extLst>
                <a:ext uri="{FF2B5EF4-FFF2-40B4-BE49-F238E27FC236}">
                  <a16:creationId xmlns:a16="http://schemas.microsoft.com/office/drawing/2014/main" id="{F9F654C9-C1E5-949E-7604-2D2E680BFD9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接连接符 517">
              <a:extLst>
                <a:ext uri="{FF2B5EF4-FFF2-40B4-BE49-F238E27FC236}">
                  <a16:creationId xmlns:a16="http://schemas.microsoft.com/office/drawing/2014/main" id="{E4156F1F-4EB8-639B-7796-98E23BB17E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接连接符 518">
              <a:extLst>
                <a:ext uri="{FF2B5EF4-FFF2-40B4-BE49-F238E27FC236}">
                  <a16:creationId xmlns:a16="http://schemas.microsoft.com/office/drawing/2014/main" id="{DE714EB8-6102-A7F0-B966-456F0A22E5E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接连接符 519">
              <a:extLst>
                <a:ext uri="{FF2B5EF4-FFF2-40B4-BE49-F238E27FC236}">
                  <a16:creationId xmlns:a16="http://schemas.microsoft.com/office/drawing/2014/main" id="{EEAE3458-713F-FE5A-214E-613B0752C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>
              <a:extLst>
                <a:ext uri="{FF2B5EF4-FFF2-40B4-BE49-F238E27FC236}">
                  <a16:creationId xmlns:a16="http://schemas.microsoft.com/office/drawing/2014/main" id="{E3E7D9EC-07D6-85AF-B5AA-ADD10006E2D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26" name="椭圆 525">
                <a:extLst>
                  <a:ext uri="{FF2B5EF4-FFF2-40B4-BE49-F238E27FC236}">
                    <a16:creationId xmlns:a16="http://schemas.microsoft.com/office/drawing/2014/main" id="{5497A29F-05C5-9893-C161-B21CA3F7A905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7" name="椭圆 526">
                <a:extLst>
                  <a:ext uri="{FF2B5EF4-FFF2-40B4-BE49-F238E27FC236}">
                    <a16:creationId xmlns:a16="http://schemas.microsoft.com/office/drawing/2014/main" id="{52E93ADD-114C-AC41-3C09-00C7D7E0842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8" name="椭圆 527">
                <a:extLst>
                  <a:ext uri="{FF2B5EF4-FFF2-40B4-BE49-F238E27FC236}">
                    <a16:creationId xmlns:a16="http://schemas.microsoft.com/office/drawing/2014/main" id="{CA30B4AB-48FF-EB46-47C1-5B17418D6684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9" name="椭圆 528">
                <a:extLst>
                  <a:ext uri="{FF2B5EF4-FFF2-40B4-BE49-F238E27FC236}">
                    <a16:creationId xmlns:a16="http://schemas.microsoft.com/office/drawing/2014/main" id="{BDEDEC33-F523-D26D-66C5-7E031C3AB700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521">
              <a:extLst>
                <a:ext uri="{FF2B5EF4-FFF2-40B4-BE49-F238E27FC236}">
                  <a16:creationId xmlns:a16="http://schemas.microsoft.com/office/drawing/2014/main" id="{92766949-5D83-BF38-86FA-F880929814A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23" name="椭圆 522">
                <a:extLst>
                  <a:ext uri="{FF2B5EF4-FFF2-40B4-BE49-F238E27FC236}">
                    <a16:creationId xmlns:a16="http://schemas.microsoft.com/office/drawing/2014/main" id="{A661A300-E3C8-857B-202E-953C4B9B783C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4" name="椭圆 523">
                <a:extLst>
                  <a:ext uri="{FF2B5EF4-FFF2-40B4-BE49-F238E27FC236}">
                    <a16:creationId xmlns:a16="http://schemas.microsoft.com/office/drawing/2014/main" id="{A017F997-17AB-E927-1BAC-5889B7EBDA8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5" name="椭圆 524">
                <a:extLst>
                  <a:ext uri="{FF2B5EF4-FFF2-40B4-BE49-F238E27FC236}">
                    <a16:creationId xmlns:a16="http://schemas.microsoft.com/office/drawing/2014/main" id="{423F1B71-0EE7-8C78-3E0E-3BE8951FFFE3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90E4C14-08AF-2F14-245F-BA5FB2320871}"/>
              </a:ext>
            </a:extLst>
          </p:cNvPr>
          <p:cNvSpPr txBox="1"/>
          <p:nvPr/>
        </p:nvSpPr>
        <p:spPr>
          <a:xfrm>
            <a:off x="6468125" y="4424703"/>
            <a:ext cx="5330952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use the locally cached model gradient to update the local model.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87B0748-BE89-0A8B-C1F0-F54B3412ED67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9" name="图形 548">
            <a:extLst>
              <a:ext uri="{FF2B5EF4-FFF2-40B4-BE49-F238E27FC236}">
                <a16:creationId xmlns:a16="http://schemas.microsoft.com/office/drawing/2014/main" id="{B8E9153C-D980-4CA6-9378-CA9F15ABD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895" y="5936603"/>
            <a:ext cx="457200" cy="137160"/>
          </a:xfrm>
          <a:prstGeom prst="rect">
            <a:avLst/>
          </a:prstGeom>
        </p:spPr>
      </p:pic>
      <p:pic>
        <p:nvPicPr>
          <p:cNvPr id="550" name="图形 549">
            <a:extLst>
              <a:ext uri="{FF2B5EF4-FFF2-40B4-BE49-F238E27FC236}">
                <a16:creationId xmlns:a16="http://schemas.microsoft.com/office/drawing/2014/main" id="{C327ED7C-A1D0-42C5-B447-090FF15384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423" y="4829321"/>
            <a:ext cx="498765" cy="137160"/>
          </a:xfrm>
          <a:prstGeom prst="rect">
            <a:avLst/>
          </a:prstGeom>
        </p:spPr>
      </p:pic>
      <p:pic>
        <p:nvPicPr>
          <p:cNvPr id="551" name="图形 550">
            <a:extLst>
              <a:ext uri="{FF2B5EF4-FFF2-40B4-BE49-F238E27FC236}">
                <a16:creationId xmlns:a16="http://schemas.microsoft.com/office/drawing/2014/main" id="{DC82DC73-B16C-4E12-AD0E-1C241F064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461" y="4692161"/>
            <a:ext cx="640080" cy="137160"/>
          </a:xfrm>
          <a:prstGeom prst="rect">
            <a:avLst/>
          </a:prstGeom>
        </p:spPr>
      </p:pic>
      <p:pic>
        <p:nvPicPr>
          <p:cNvPr id="552" name="图形 551">
            <a:extLst>
              <a:ext uri="{FF2B5EF4-FFF2-40B4-BE49-F238E27FC236}">
                <a16:creationId xmlns:a16="http://schemas.microsoft.com/office/drawing/2014/main" id="{97DFBED8-7C11-4BE0-B938-1F5D263EA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5785" y="5884927"/>
            <a:ext cx="536171" cy="137160"/>
          </a:xfrm>
          <a:prstGeom prst="rect">
            <a:avLst/>
          </a:prstGeom>
        </p:spPr>
      </p:pic>
      <p:pic>
        <p:nvPicPr>
          <p:cNvPr id="553" name="图形 552">
            <a:extLst>
              <a:ext uri="{FF2B5EF4-FFF2-40B4-BE49-F238E27FC236}">
                <a16:creationId xmlns:a16="http://schemas.microsoft.com/office/drawing/2014/main" id="{C5135CC8-C631-4299-A225-E67B892FD7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2545" y="5100402"/>
            <a:ext cx="178308" cy="109728"/>
          </a:xfrm>
          <a:prstGeom prst="rect">
            <a:avLst/>
          </a:prstGeom>
        </p:spPr>
      </p:pic>
      <p:pic>
        <p:nvPicPr>
          <p:cNvPr id="554" name="图形 553">
            <a:extLst>
              <a:ext uri="{FF2B5EF4-FFF2-40B4-BE49-F238E27FC236}">
                <a16:creationId xmlns:a16="http://schemas.microsoft.com/office/drawing/2014/main" id="{33DD0486-7495-446D-8416-E776BCCE7D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16882" y="4927873"/>
            <a:ext cx="353568" cy="109728"/>
          </a:xfrm>
          <a:prstGeom prst="rect">
            <a:avLst/>
          </a:prstGeom>
        </p:spPr>
      </p:pic>
      <p:pic>
        <p:nvPicPr>
          <p:cNvPr id="555" name="图形 554">
            <a:extLst>
              <a:ext uri="{FF2B5EF4-FFF2-40B4-BE49-F238E27FC236}">
                <a16:creationId xmlns:a16="http://schemas.microsoft.com/office/drawing/2014/main" id="{1EC089E3-E15D-487B-83BA-61A7B0D526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67128" y="6120638"/>
            <a:ext cx="219456" cy="109728"/>
          </a:xfrm>
          <a:prstGeom prst="rect">
            <a:avLst/>
          </a:prstGeom>
        </p:spPr>
      </p:pic>
      <p:pic>
        <p:nvPicPr>
          <p:cNvPr id="556" name="!!a_0_N">
            <a:extLst>
              <a:ext uri="{FF2B5EF4-FFF2-40B4-BE49-F238E27FC236}">
                <a16:creationId xmlns:a16="http://schemas.microsoft.com/office/drawing/2014/main" id="{8AE5A033-EB03-4CE8-B515-2240E11005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4299" y="4885225"/>
            <a:ext cx="178308" cy="109728"/>
          </a:xfrm>
          <a:prstGeom prst="rect">
            <a:avLst/>
          </a:prstGeom>
        </p:spPr>
      </p:pic>
      <p:pic>
        <p:nvPicPr>
          <p:cNvPr id="557" name="!!a_0_N-1">
            <a:extLst>
              <a:ext uri="{FF2B5EF4-FFF2-40B4-BE49-F238E27FC236}">
                <a16:creationId xmlns:a16="http://schemas.microsoft.com/office/drawing/2014/main" id="{BF4897D5-C4C6-426F-BAA8-3092C3EE0A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0245" y="3989739"/>
            <a:ext cx="178308" cy="109728"/>
          </a:xfrm>
          <a:prstGeom prst="rect">
            <a:avLst/>
          </a:prstGeom>
        </p:spPr>
      </p:pic>
      <p:pic>
        <p:nvPicPr>
          <p:cNvPr id="558" name="!!a_0_1">
            <a:extLst>
              <a:ext uri="{FF2B5EF4-FFF2-40B4-BE49-F238E27FC236}">
                <a16:creationId xmlns:a16="http://schemas.microsoft.com/office/drawing/2014/main" id="{49F2D752-D192-4B75-A1A2-2473037EDD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8258" y="4295916"/>
            <a:ext cx="178308" cy="109728"/>
          </a:xfrm>
          <a:prstGeom prst="rect">
            <a:avLst/>
          </a:prstGeom>
        </p:spPr>
      </p:pic>
      <p:pic>
        <p:nvPicPr>
          <p:cNvPr id="559" name="!!a_0_0">
            <a:extLst>
              <a:ext uri="{FF2B5EF4-FFF2-40B4-BE49-F238E27FC236}">
                <a16:creationId xmlns:a16="http://schemas.microsoft.com/office/drawing/2014/main" id="{DE6E104E-E20C-44D6-9CF0-5E8B55B0C0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57296" y="4928026"/>
            <a:ext cx="178308" cy="109728"/>
          </a:xfrm>
          <a:prstGeom prst="rect">
            <a:avLst/>
          </a:prstGeom>
        </p:spPr>
      </p:pic>
      <p:sp>
        <p:nvSpPr>
          <p:cNvPr id="560" name="文本框 559">
            <a:extLst>
              <a:ext uri="{FF2B5EF4-FFF2-40B4-BE49-F238E27FC236}">
                <a16:creationId xmlns:a16="http://schemas.microsoft.com/office/drawing/2014/main" id="{2128A0AE-DE07-44FB-8833-0AE8ACD2338A}"/>
              </a:ext>
            </a:extLst>
          </p:cNvPr>
          <p:cNvSpPr txBox="1"/>
          <p:nvPr/>
        </p:nvSpPr>
        <p:spPr>
          <a:xfrm>
            <a:off x="4808486" y="2273558"/>
            <a:ext cx="693545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backward propagation process is similar to the forward propagation and can be divided into three phases.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1" name="文本框 560">
            <a:extLst>
              <a:ext uri="{FF2B5EF4-FFF2-40B4-BE49-F238E27FC236}">
                <a16:creationId xmlns:a16="http://schemas.microsoft.com/office/drawing/2014/main" id="{13A5365D-C9AC-4618-968E-03E362B4BFC2}"/>
              </a:ext>
            </a:extLst>
          </p:cNvPr>
          <p:cNvSpPr txBox="1"/>
          <p:nvPr/>
        </p:nvSpPr>
        <p:spPr>
          <a:xfrm>
            <a:off x="6232382" y="3674106"/>
            <a:ext cx="2026920" cy="403069"/>
          </a:xfrm>
          <a:prstGeom prst="rect">
            <a:avLst/>
          </a:prstGeom>
          <a:solidFill>
            <a:srgbClr val="AF2125"/>
          </a:solidFill>
        </p:spPr>
        <p:txBody>
          <a:bodyPr wrap="square" lIns="91440" tIns="45720" rIns="91440" bIns="67320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Stop Phase</a:t>
            </a:r>
            <a:endParaRPr lang="zh-CN" altLang="en-US" sz="1600" b="1" spc="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83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D7A5EF88-8787-FEA0-0B99-9E9E00F6E5A3}"/>
              </a:ext>
            </a:extLst>
          </p:cNvPr>
          <p:cNvGrpSpPr/>
          <p:nvPr/>
        </p:nvGrpSpPr>
        <p:grpSpPr>
          <a:xfrm>
            <a:off x="3016961" y="2773225"/>
            <a:ext cx="648420" cy="381258"/>
            <a:chOff x="6476958" y="5054875"/>
            <a:chExt cx="1527040" cy="897869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EC81A08-02C4-6F1F-9BFD-BCC777878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3D4F014-DA4A-5FC6-7AF6-C905E8173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7891E95-00EC-AC7E-4C2F-A1F23BB3154C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906C113-105E-775B-2191-5DA7583B4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43A064A-5845-DD23-49D3-7698E21A1964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6AA3D38-419A-1460-15C2-3AC8E084E082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BDD3AB44-A32F-9977-9040-09F8C7C88F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4D0148F4-F56C-8F26-7D35-674E2088D9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CDE624-F1BB-346F-D97B-17E29538B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E36BC25-9447-E2AA-67AB-793BE2B45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F7528D2-B3B8-5C68-0E84-A11F65383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EDE3D6A-C246-A803-3222-7AA1CF7A6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896E376-7620-5703-BCFE-22273810198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5A8DF39B-FF1A-45E1-AF92-107A82C848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0657FF18-E36D-A7F5-DF26-47466DE66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72255C5-BD91-7BC2-AF0E-E0F1981FD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A5C1C954-B1D8-F3DE-6932-ED6EF55F8D7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3B15758-7700-953F-5DB2-BEA6BEF9835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F323976-871B-718E-968C-6E1B3EA53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DBEA6B0-F1E5-3B3D-E7A0-A6B421BD94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1E27156-CCF6-49F9-DEBA-DFB853503B9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7B40D0D-10D1-5FE6-63B6-68BE4514FF2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29CC09D-724B-B873-A204-8DD64EB03E6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76200D62-DFA0-C727-E6EA-A2532558B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8659882-F765-8EF0-DA9A-5BB388ECACE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7761DC6-3A68-52F2-4673-475B8FA6E15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79B322E5-0A6B-4657-76B6-F8029FC4AC7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276E1A4-886F-818F-674C-D947FF728F7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7DE742B-0F17-7503-F380-36CE8F64CE10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DD784817-E7CB-3392-A4A8-6D664AF27823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8" name="椭圆 137">
                <a:extLst>
                  <a:ext uri="{FF2B5EF4-FFF2-40B4-BE49-F238E27FC236}">
                    <a16:creationId xmlns:a16="http://schemas.microsoft.com/office/drawing/2014/main" id="{76FFAAC3-74FE-CE78-3D5C-CEFE3BCB4BAC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827FA8BD-89F1-F019-217C-799AB88AD83F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24D6F8E8-09C8-A1BC-9295-A0799B24797B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2388DB8-BCFC-3398-EB5D-60ACF8CA0A9E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6B6A6EAE-82D9-C35D-CE27-8DC09902C967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C33912F8-8B87-F9B7-1540-9F0EF906507D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A5FA1D3-FDA6-0558-944D-FD0A42ED8D1B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635060FD-1C99-1C43-4974-1D6A89A47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6074B475-3B41-BB87-7FC7-9ADFD37F5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0EC9FC4-A2EB-9D16-C430-840837418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F363114-4E81-EFD4-8125-CED8F6B024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FB2A85A-271C-F762-C7DA-53D54363E15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C43B27A2-DF4E-B6D2-C877-BE4DDC8B5DC4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06AC5AFD-5EF0-890E-C45A-7C4E35432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41C9ACC1-A0B0-2390-F5D6-792E20BD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C9DA6BB6-F2BE-1D98-9B9A-44E39E635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41FEFE2-D353-A8A3-7F01-ECAA674F530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9CBAEB00-0FE6-68BB-30D5-D9263ECE9109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E5DAB75-5C55-A23E-2B2D-FBE8C5B1F1BB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A0006EF8-936B-7CBB-DA75-EBE37AC025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7B770143-6572-F489-6FAC-1721D9B68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63F2D4B4-CEAA-840C-8328-566D9DDEF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BD3C5501-E3E4-FAC6-E948-5F815F7373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52BFCEE8-AB40-0F04-932F-504919CCE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EBD9AF73-3470-04A9-C5D3-CEA2A3B52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4C5CFBD5-B07A-964B-FE4C-CEDE889A7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E1098C5-3F46-E0DC-9778-A8C0B0D2C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1BA7556-97E0-87A1-96FA-7BEC1023CDC1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30A7B07F-638F-EF82-B759-E8E8D306CDC1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0157BF28-F5DC-FD4C-2B54-9AC3C5FB8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02213BDB-E3C5-132C-29A7-37F212A76A1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E1B33333-17FD-C955-CE92-C5A744C63999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71B4BB34-CFCC-9C14-3BFA-4C6B460E7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39A9684E-0799-3AAC-BCB0-67D6AB219120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46FCCEB7-509B-7E34-CF5A-A202625297D3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71533C87-790C-D238-B5A9-2306EF735F5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338D65A1-9332-A6A8-A6CE-B0A97DF49B64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32" name="椭圆 131">
                <a:extLst>
                  <a:ext uri="{FF2B5EF4-FFF2-40B4-BE49-F238E27FC236}">
                    <a16:creationId xmlns:a16="http://schemas.microsoft.com/office/drawing/2014/main" id="{35F37EC9-1E3E-BDAE-0490-D32849CE4108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1A72954A-5689-7DDF-0098-B74DE5182C0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F49241EC-4BE1-7022-FEA6-03CBDC6A1EBD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34D8BEA1-0BB5-C332-A1DA-8773A888E02E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AA8687C1-6DB2-07F1-CEBA-85E1C9B06ADD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66F0B7DB-0908-D4A1-D8AA-1B3DCD85C5D4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9" name="椭圆 128">
                <a:extLst>
                  <a:ext uri="{FF2B5EF4-FFF2-40B4-BE49-F238E27FC236}">
                    <a16:creationId xmlns:a16="http://schemas.microsoft.com/office/drawing/2014/main" id="{98FF83C3-DBD5-401F-11DA-03BDD2B9B25C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0" name="椭圆 129">
                <a:extLst>
                  <a:ext uri="{FF2B5EF4-FFF2-40B4-BE49-F238E27FC236}">
                    <a16:creationId xmlns:a16="http://schemas.microsoft.com/office/drawing/2014/main" id="{A373F1DC-7BE4-4ED0-8659-698A5B4A1B2E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1" name="椭圆 130">
                <a:extLst>
                  <a:ext uri="{FF2B5EF4-FFF2-40B4-BE49-F238E27FC236}">
                    <a16:creationId xmlns:a16="http://schemas.microsoft.com/office/drawing/2014/main" id="{F2FB9B88-FAE2-1480-14B2-40314EF5CFF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5E9C8865-FABA-3EA7-60F4-4E48B8D9914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A5A7F593-7FF8-EE88-C07E-3862AACC68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5DF67A83-A2A5-1205-7A80-8BB99CF6F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9A857EDB-0F54-3D56-A583-F3CEF4360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09BF1D1E-84DC-3F61-E218-1B59050E2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B11C8AE8-E041-1AB2-ABE3-C619D057DC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BDF3311-6328-58F6-C991-1E2E40F751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E6B879A4-43E4-71CE-2230-F90B5E3DE8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066B996-781E-F30A-F1F6-CAACD653B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68170BC-1273-DC3A-BF47-598646EEF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6AE32993-CCEA-857B-698E-50BDC41F758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EB782A4A-E824-F7FB-6A18-B0EA561E9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D7D3D4D6-C159-9BFA-F1AA-BEFB7C03935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D7115458-3230-E3C0-3DAD-50E35B35E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8D8FEB9E-F3F7-92AE-245D-CE37910BD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87CFCA1E-5FCD-C661-23A6-52B68A4AECB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51EA9E17-1445-E832-C4F9-365A55861A6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AF4B6115-BC3B-AFFF-5148-7CA4F6F8A186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F6187C49-1CE7-B9EE-23AC-D4A81BF4E1C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B5C71965-F480-2733-B060-432CD3371A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C04F8647-6BC9-F722-A22F-6BB83B1A4914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1DC965E6-BE8E-3AAA-6777-929FFBA5684C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3" name="椭圆 122">
                <a:extLst>
                  <a:ext uri="{FF2B5EF4-FFF2-40B4-BE49-F238E27FC236}">
                    <a16:creationId xmlns:a16="http://schemas.microsoft.com/office/drawing/2014/main" id="{D115729D-6C07-959D-ED62-CC6124344A4E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4" name="椭圆 123">
                <a:extLst>
                  <a:ext uri="{FF2B5EF4-FFF2-40B4-BE49-F238E27FC236}">
                    <a16:creationId xmlns:a16="http://schemas.microsoft.com/office/drawing/2014/main" id="{DAAFA7FB-BABB-EAB8-8E25-9AC7C09EBF3E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C4FAC99B-D145-D313-1F1B-6B4CF4A109F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26ED4ABF-E234-FEBE-1198-C279D7AF2F5E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D6D1316C-B252-DF50-DDA4-475FB3C7299A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AA610A10-A273-7197-D936-FE424728A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96AB354C-FC9D-4895-4239-21B304B09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26EC43F9-9748-AECD-DFEC-55E06A28C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16717EF6-7A13-0986-9428-9C841269D40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7836790-CD7A-6EA6-47F0-F02F7F5D8C61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B091F39F-332C-1647-64CC-4EC38C161C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0296A260-4922-3795-E40A-CFA2960B92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4C359A2E-4426-4E64-C5D2-FFC20A40974D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82BB6E5E-BDB8-80AC-6098-E45C8D1A25B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ACB62C9E-23C2-C0FB-90B7-C28D66EDA5D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B152FBF7-F65E-9AFA-4F1B-59671CD224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3CBA1F90-D5CF-102F-6EA1-5BF184558E63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118" name="椭圆 117">
                <a:extLst>
                  <a:ext uri="{FF2B5EF4-FFF2-40B4-BE49-F238E27FC236}">
                    <a16:creationId xmlns:a16="http://schemas.microsoft.com/office/drawing/2014/main" id="{3EDC493D-DC6D-B42B-F426-A636AC1BCC3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339820BE-4734-23D7-E08D-C02CA7E3AA0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椭圆 119">
                <a:extLst>
                  <a:ext uri="{FF2B5EF4-FFF2-40B4-BE49-F238E27FC236}">
                    <a16:creationId xmlns:a16="http://schemas.microsoft.com/office/drawing/2014/main" id="{8D2B1B3E-F9B5-1435-C869-83AA0D55B2E2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1" name="椭圆 120">
                <a:extLst>
                  <a:ext uri="{FF2B5EF4-FFF2-40B4-BE49-F238E27FC236}">
                    <a16:creationId xmlns:a16="http://schemas.microsoft.com/office/drawing/2014/main" id="{48975A11-A28C-F8CA-0C45-BA230A478C3D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1E965DDF-9B91-58F8-DC79-6DF8083A276C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6AA7A6DF-20DD-A5B3-3BE4-564C516611B8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234B78FF-CC6F-9471-C9B7-F53FD78253E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DB957FF5-C49C-B4BE-7169-B2E56285D6C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0C87CC56-C7DB-E293-6351-FE2928B1131E}"/>
              </a:ext>
            </a:extLst>
          </p:cNvPr>
          <p:cNvGrpSpPr/>
          <p:nvPr/>
        </p:nvGrpSpPr>
        <p:grpSpPr>
          <a:xfrm>
            <a:off x="3016961" y="2776259"/>
            <a:ext cx="648420" cy="381258"/>
            <a:chOff x="6476958" y="5054875"/>
            <a:chExt cx="1527040" cy="897869"/>
          </a:xfrm>
        </p:grpSpPr>
        <p:cxnSp>
          <p:nvCxnSpPr>
            <p:cNvPr id="142" name="直接连接符 141">
              <a:extLst>
                <a:ext uri="{FF2B5EF4-FFF2-40B4-BE49-F238E27FC236}">
                  <a16:creationId xmlns:a16="http://schemas.microsoft.com/office/drawing/2014/main" id="{7BC2B5ED-4EE2-0819-0061-65E500D1D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4FEE9E97-A724-FF1A-53D4-43BCDF14E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B691CC71-F850-1773-A53E-47E0C96B8C2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>
              <a:extLst>
                <a:ext uri="{FF2B5EF4-FFF2-40B4-BE49-F238E27FC236}">
                  <a16:creationId xmlns:a16="http://schemas.microsoft.com/office/drawing/2014/main" id="{30CA22F3-0E7A-0592-0A8C-580A7922C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>
              <a:extLst>
                <a:ext uri="{FF2B5EF4-FFF2-40B4-BE49-F238E27FC236}">
                  <a16:creationId xmlns:a16="http://schemas.microsoft.com/office/drawing/2014/main" id="{2709BE93-BBBA-82BC-CADA-591550DCD2F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057DB484-40D9-9E6C-4996-96305CF42BC6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689F40AC-7AF6-2ADD-A758-766896D7C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>
              <a:extLst>
                <a:ext uri="{FF2B5EF4-FFF2-40B4-BE49-F238E27FC236}">
                  <a16:creationId xmlns:a16="http://schemas.microsoft.com/office/drawing/2014/main" id="{785DD314-0783-49C1-1C89-F2905E4398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CA7F6FB6-9342-B0FD-F4D9-6BDCC2A3F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2C34AF22-8B31-1B09-B5B3-61E70A41E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2C8E61B0-9D27-BB0D-7D62-C1DA9247D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9AF18032-E0E1-DFB2-A62B-857BFE082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DF8FB46E-BB54-F029-B61B-7ABEEE00162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20FDD53A-3C0B-99AD-629D-DC538ABEF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5D9560D3-FB94-0481-4762-B5A19ED47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8AD227FA-17A9-4405-A6DA-D20741283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D9C297AF-D62A-C0B2-331D-1F95AFA1B7A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DF271B36-CB3F-4B23-D0D7-82F5F064DC1B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800C740C-A366-F733-F388-95E142391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8F0541C8-E43D-CCCA-E515-0D4FC54686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7CCDDE45-85DD-D2B1-0792-1F07F43F12F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CE4AB921-27E1-01E6-D42E-98EBE45EDB95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>
              <a:extLst>
                <a:ext uri="{FF2B5EF4-FFF2-40B4-BE49-F238E27FC236}">
                  <a16:creationId xmlns:a16="http://schemas.microsoft.com/office/drawing/2014/main" id="{ADA08D25-005C-D5CE-0EE5-B9A8AB0E6EB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E0C7DC02-AAA7-BB71-940B-BB01620EB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72262BC3-44D7-10C7-32D4-5032A93B820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EA45FCE2-DBD1-D865-08FF-45F5907C02B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9DDB1FC2-D759-8732-5B07-16DA29B3CBF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7D1275A9-1B22-69A7-869A-2FDA19692CF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5C02EA5D-4798-4A59-9F57-A69A6953CD1D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28BC4921-65EC-61B8-93D6-8B29F78349A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6CD60570-AFC9-0D6E-87C4-C1EB7D0A4E9B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椭圆 262">
                <a:extLst>
                  <a:ext uri="{FF2B5EF4-FFF2-40B4-BE49-F238E27FC236}">
                    <a16:creationId xmlns:a16="http://schemas.microsoft.com/office/drawing/2014/main" id="{1DE011D0-E769-3D15-F7BE-7130CF90ACAF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0D63759E-9FE6-F3BE-D1F6-4B8FD35F1BAC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94F5F679-1A58-EB43-C7C0-DF222538F267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74CC5FCF-D1AE-451A-8700-79019773FD26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7B997D83-B551-2869-245C-E0A1A60829D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D2B60568-0F16-19D5-0DBA-13FB3837FDFA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>
              <a:extLst>
                <a:ext uri="{FF2B5EF4-FFF2-40B4-BE49-F238E27FC236}">
                  <a16:creationId xmlns:a16="http://schemas.microsoft.com/office/drawing/2014/main" id="{48C2F2AE-A965-344F-ED19-D4BA39B60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191D693B-17BA-DDD9-529E-7E57943D82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>
              <a:extLst>
                <a:ext uri="{FF2B5EF4-FFF2-40B4-BE49-F238E27FC236}">
                  <a16:creationId xmlns:a16="http://schemas.microsoft.com/office/drawing/2014/main" id="{34B162AD-4C7A-B29D-DE9E-82D342934F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AF1A7B6D-EBC3-A80D-A6BD-DB3A822CA0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332DC578-6E86-1D50-65E9-719950E6F849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>
              <a:extLst>
                <a:ext uri="{FF2B5EF4-FFF2-40B4-BE49-F238E27FC236}">
                  <a16:creationId xmlns:a16="http://schemas.microsoft.com/office/drawing/2014/main" id="{277FBC55-ACFB-4D6C-93B8-ED56B7F87C48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72A8D0CD-7AE1-41CD-7071-AC00521BF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586C465D-A833-8F1F-392C-472134662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69E1AF16-04FA-95CD-01B1-4B7F74CE8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77B9163B-E540-6418-6541-485DAF539D02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ACCC05B1-7056-1507-82D3-B96A40BF84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87F0A8F-4000-D613-78DB-8A1B8CC802F1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F6E2E094-FACB-4EEF-64AA-7274886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62942C32-B1F6-4F6A-026E-57D2D6E19C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>
              <a:extLst>
                <a:ext uri="{FF2B5EF4-FFF2-40B4-BE49-F238E27FC236}">
                  <a16:creationId xmlns:a16="http://schemas.microsoft.com/office/drawing/2014/main" id="{DF3E48E2-8DE1-6FC8-5BF8-5A2CDC797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DCF36974-DE53-4B9A-8F68-48E81AAD3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>
              <a:extLst>
                <a:ext uri="{FF2B5EF4-FFF2-40B4-BE49-F238E27FC236}">
                  <a16:creationId xmlns:a16="http://schemas.microsoft.com/office/drawing/2014/main" id="{D342650C-7D3D-ED60-716E-49E4B9C9A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2D0D39B2-06D5-596B-AEEA-99CA544A7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C3C3F54C-810C-03F3-8418-C5467BFA6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CA355650-773F-2C06-BCC0-A66CC9377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E0B3A208-A2E6-AC74-7E9E-FA2D16D0C32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>
              <a:extLst>
                <a:ext uri="{FF2B5EF4-FFF2-40B4-BE49-F238E27FC236}">
                  <a16:creationId xmlns:a16="http://schemas.microsoft.com/office/drawing/2014/main" id="{8321F58B-E2FA-4866-2C8B-7DDC94B0A33D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5264E288-35D3-769F-EA5D-AAA41CC47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4AC1CB54-A526-67DA-2A7A-D7A1CED5338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AEAFB5AE-0685-9A82-E211-927B5B49CD7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AE1B4D0E-EE89-3EB0-48BE-6A522B9531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7F40CF28-6825-9983-E94C-68F608C50EC1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17E6573D-B498-669D-6B6A-4DBD7CBC6CCF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920AD27B-0BE6-C9D4-21A9-573738C2011A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49181588-E478-2B8D-FF78-0CA52D440C4D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56" name="椭圆 255">
                <a:extLst>
                  <a:ext uri="{FF2B5EF4-FFF2-40B4-BE49-F238E27FC236}">
                    <a16:creationId xmlns:a16="http://schemas.microsoft.com/office/drawing/2014/main" id="{951BBAEB-7A61-9FA0-43E0-030C4E035914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椭圆 256">
                <a:extLst>
                  <a:ext uri="{FF2B5EF4-FFF2-40B4-BE49-F238E27FC236}">
                    <a16:creationId xmlns:a16="http://schemas.microsoft.com/office/drawing/2014/main" id="{D87A9041-CC92-D01C-B879-AD2178E05F8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C975EBD1-AB28-3E13-8D4E-924C8B3173C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C1776BE7-5CFF-C431-C19B-D56604F05561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B4C8D0A2-576D-829D-896B-AD178628AE81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2" name="椭圆 251">
                <a:extLst>
                  <a:ext uri="{FF2B5EF4-FFF2-40B4-BE49-F238E27FC236}">
                    <a16:creationId xmlns:a16="http://schemas.microsoft.com/office/drawing/2014/main" id="{B69FE00E-5576-2CBD-4456-862B0F5DBE5A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3" name="椭圆 252">
                <a:extLst>
                  <a:ext uri="{FF2B5EF4-FFF2-40B4-BE49-F238E27FC236}">
                    <a16:creationId xmlns:a16="http://schemas.microsoft.com/office/drawing/2014/main" id="{90C59A51-F296-4ADA-1D57-C535165F6A41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4" name="椭圆 253">
                <a:extLst>
                  <a:ext uri="{FF2B5EF4-FFF2-40B4-BE49-F238E27FC236}">
                    <a16:creationId xmlns:a16="http://schemas.microsoft.com/office/drawing/2014/main" id="{EAF4BF29-F4CF-CC32-87E3-DE9D85ADF246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椭圆 254">
                <a:extLst>
                  <a:ext uri="{FF2B5EF4-FFF2-40B4-BE49-F238E27FC236}">
                    <a16:creationId xmlns:a16="http://schemas.microsoft.com/office/drawing/2014/main" id="{5A2CFB45-9E51-4E34-B4E5-A19D154D8AAC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0E099D15-8BF2-A347-6AB3-40CBE842263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ECC6D426-8B87-958C-3504-4F1A932FE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>
              <a:extLst>
                <a:ext uri="{FF2B5EF4-FFF2-40B4-BE49-F238E27FC236}">
                  <a16:creationId xmlns:a16="http://schemas.microsoft.com/office/drawing/2014/main" id="{91041988-5306-D11E-6741-01DCB6B6A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2F350CF9-1A2E-4135-2A23-53D331602B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id="{D16F6516-9407-F042-624F-B04DD3E49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04CBAE46-6F8C-7400-3AC1-540CBB87B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C47E219E-AEEE-D76D-2F90-0D8E4010C8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1A4FED49-62C7-9461-D6BE-7C70CEFA7D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>
              <a:extLst>
                <a:ext uri="{FF2B5EF4-FFF2-40B4-BE49-F238E27FC236}">
                  <a16:creationId xmlns:a16="http://schemas.microsoft.com/office/drawing/2014/main" id="{A63F284C-4133-739D-445C-0F5AEC233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>
              <a:extLst>
                <a:ext uri="{FF2B5EF4-FFF2-40B4-BE49-F238E27FC236}">
                  <a16:creationId xmlns:a16="http://schemas.microsoft.com/office/drawing/2014/main" id="{06B206D3-96D1-4199-1084-F04198A870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B14C8FAD-2545-0608-B485-3572BA2235B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F538FED0-D353-800D-6416-8AACF60771C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6A664607-7DD2-635A-EE8E-62E4F5307B23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2F1057FC-13EA-7595-0B88-B366DFC615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>
              <a:extLst>
                <a:ext uri="{FF2B5EF4-FFF2-40B4-BE49-F238E27FC236}">
                  <a16:creationId xmlns:a16="http://schemas.microsoft.com/office/drawing/2014/main" id="{C6A0BD8E-9875-0ACB-AC20-E29D7D9F8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>
              <a:extLst>
                <a:ext uri="{FF2B5EF4-FFF2-40B4-BE49-F238E27FC236}">
                  <a16:creationId xmlns:a16="http://schemas.microsoft.com/office/drawing/2014/main" id="{55BCF6DA-2E18-1943-D71D-1612D21E293A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>
              <a:extLst>
                <a:ext uri="{FF2B5EF4-FFF2-40B4-BE49-F238E27FC236}">
                  <a16:creationId xmlns:a16="http://schemas.microsoft.com/office/drawing/2014/main" id="{9F7C6B32-9C1F-21EB-F145-C3FE37C389A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>
              <a:extLst>
                <a:ext uri="{FF2B5EF4-FFF2-40B4-BE49-F238E27FC236}">
                  <a16:creationId xmlns:a16="http://schemas.microsoft.com/office/drawing/2014/main" id="{5DC965EE-D09A-BC61-6EA1-AEE43BC460F6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333F6104-222D-34C7-A586-4990A2778D01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A150806C-E6F0-A5F6-4034-417B93E92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4" name="组合 223">
              <a:extLst>
                <a:ext uri="{FF2B5EF4-FFF2-40B4-BE49-F238E27FC236}">
                  <a16:creationId xmlns:a16="http://schemas.microsoft.com/office/drawing/2014/main" id="{D244978F-7BE9-176D-4FB0-1CDECB09690E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246" name="椭圆 245">
                <a:extLst>
                  <a:ext uri="{FF2B5EF4-FFF2-40B4-BE49-F238E27FC236}">
                    <a16:creationId xmlns:a16="http://schemas.microsoft.com/office/drawing/2014/main" id="{316A6559-B514-7CE4-C707-459FDEC7CDF2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椭圆 246">
                <a:extLst>
                  <a:ext uri="{FF2B5EF4-FFF2-40B4-BE49-F238E27FC236}">
                    <a16:creationId xmlns:a16="http://schemas.microsoft.com/office/drawing/2014/main" id="{F2BF08CA-C9B4-61BB-927C-37A7E6D11941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椭圆 247">
                <a:extLst>
                  <a:ext uri="{FF2B5EF4-FFF2-40B4-BE49-F238E27FC236}">
                    <a16:creationId xmlns:a16="http://schemas.microsoft.com/office/drawing/2014/main" id="{44D66AD0-28B8-8F72-5D54-C42FAE58553F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椭圆 248">
                <a:extLst>
                  <a:ext uri="{FF2B5EF4-FFF2-40B4-BE49-F238E27FC236}">
                    <a16:creationId xmlns:a16="http://schemas.microsoft.com/office/drawing/2014/main" id="{82BBF595-1604-43A6-713E-CC84CE3B3E2C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43359668-B138-E2FF-7B4D-0504307EF3FE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5B029609-082E-8DD5-4A09-58AB8C682F02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07A6A791-385C-521A-3B8C-191BC5C22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D894030E-EB7B-76C9-F57F-87D8EF995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6C775D50-699D-A105-0B37-1A9CC853D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5316278E-48DF-1F70-4083-643644A84DAF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>
              <a:extLst>
                <a:ext uri="{FF2B5EF4-FFF2-40B4-BE49-F238E27FC236}">
                  <a16:creationId xmlns:a16="http://schemas.microsoft.com/office/drawing/2014/main" id="{867FBB8F-3177-DFED-75E5-738DA2096C73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>
              <a:extLst>
                <a:ext uri="{FF2B5EF4-FFF2-40B4-BE49-F238E27FC236}">
                  <a16:creationId xmlns:a16="http://schemas.microsoft.com/office/drawing/2014/main" id="{B2146E38-A373-F021-9CF8-A83EEBCFE8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>
              <a:extLst>
                <a:ext uri="{FF2B5EF4-FFF2-40B4-BE49-F238E27FC236}">
                  <a16:creationId xmlns:a16="http://schemas.microsoft.com/office/drawing/2014/main" id="{2405C2B6-67BF-D0E5-B6DD-98B905287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>
              <a:extLst>
                <a:ext uri="{FF2B5EF4-FFF2-40B4-BE49-F238E27FC236}">
                  <a16:creationId xmlns:a16="http://schemas.microsoft.com/office/drawing/2014/main" id="{811F9CBA-9E29-3DED-56A8-3A641967A6AF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接连接符 233">
              <a:extLst>
                <a:ext uri="{FF2B5EF4-FFF2-40B4-BE49-F238E27FC236}">
                  <a16:creationId xmlns:a16="http://schemas.microsoft.com/office/drawing/2014/main" id="{4E02C2D7-AF3B-A7AF-1A10-B029598205B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接连接符 234">
              <a:extLst>
                <a:ext uri="{FF2B5EF4-FFF2-40B4-BE49-F238E27FC236}">
                  <a16:creationId xmlns:a16="http://schemas.microsoft.com/office/drawing/2014/main" id="{53668B01-DFE9-52B3-CFCB-5408DB596BBA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接连接符 235">
              <a:extLst>
                <a:ext uri="{FF2B5EF4-FFF2-40B4-BE49-F238E27FC236}">
                  <a16:creationId xmlns:a16="http://schemas.microsoft.com/office/drawing/2014/main" id="{E81FAEE8-55B2-D16F-AF92-97AA02D592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6D2EBA15-1BF5-CD43-8F67-6651F3F1778F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242" name="椭圆 241">
                <a:extLst>
                  <a:ext uri="{FF2B5EF4-FFF2-40B4-BE49-F238E27FC236}">
                    <a16:creationId xmlns:a16="http://schemas.microsoft.com/office/drawing/2014/main" id="{AF58A961-773E-5E52-F510-E3B972075AE9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椭圆 242">
                <a:extLst>
                  <a:ext uri="{FF2B5EF4-FFF2-40B4-BE49-F238E27FC236}">
                    <a16:creationId xmlns:a16="http://schemas.microsoft.com/office/drawing/2014/main" id="{CF5E5834-1194-7A38-6468-39D35B931BAE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椭圆 243">
                <a:extLst>
                  <a:ext uri="{FF2B5EF4-FFF2-40B4-BE49-F238E27FC236}">
                    <a16:creationId xmlns:a16="http://schemas.microsoft.com/office/drawing/2014/main" id="{697BFB8D-815B-C1D8-F6D3-84F470E686DF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椭圆 244">
                <a:extLst>
                  <a:ext uri="{FF2B5EF4-FFF2-40B4-BE49-F238E27FC236}">
                    <a16:creationId xmlns:a16="http://schemas.microsoft.com/office/drawing/2014/main" id="{56178081-DC62-2749-07E3-FE4526D67062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8" name="组合 237">
              <a:extLst>
                <a:ext uri="{FF2B5EF4-FFF2-40B4-BE49-F238E27FC236}">
                  <a16:creationId xmlns:a16="http://schemas.microsoft.com/office/drawing/2014/main" id="{80E5A73C-3C4A-79AA-9B18-FD221DD71677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239" name="椭圆 238">
                <a:extLst>
                  <a:ext uri="{FF2B5EF4-FFF2-40B4-BE49-F238E27FC236}">
                    <a16:creationId xmlns:a16="http://schemas.microsoft.com/office/drawing/2014/main" id="{81820597-E573-7BAC-2CC8-2E0E48DEBBB7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63789DB7-FD68-9E8F-F130-659847266838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椭圆 240">
                <a:extLst>
                  <a:ext uri="{FF2B5EF4-FFF2-40B4-BE49-F238E27FC236}">
                    <a16:creationId xmlns:a16="http://schemas.microsoft.com/office/drawing/2014/main" id="{696954CA-BB5C-701B-FBF4-A147BD92009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E9F452F2-D6F3-2EE0-3D08-5077C66064D4}"/>
              </a:ext>
            </a:extLst>
          </p:cNvPr>
          <p:cNvGrpSpPr/>
          <p:nvPr/>
        </p:nvGrpSpPr>
        <p:grpSpPr>
          <a:xfrm>
            <a:off x="3016961" y="2770191"/>
            <a:ext cx="648420" cy="381258"/>
            <a:chOff x="6476958" y="5054875"/>
            <a:chExt cx="1527040" cy="897869"/>
          </a:xfrm>
        </p:grpSpPr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7888F6E9-107E-F1D9-FFFE-DFDA7C62E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7DEC934E-C48E-75B8-AC41-53F215814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A7FEC459-91C5-516C-5866-B62F24D6914C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BF67DC73-F7E4-5007-FB3F-A74962184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接连接符 269">
              <a:extLst>
                <a:ext uri="{FF2B5EF4-FFF2-40B4-BE49-F238E27FC236}">
                  <a16:creationId xmlns:a16="http://schemas.microsoft.com/office/drawing/2014/main" id="{9683D415-42BD-DCE5-DEE2-0E71F3C26F55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9424BB7A-CC33-C8C0-344C-A3B0FEEB7FBC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直接连接符 271">
              <a:extLst>
                <a:ext uri="{FF2B5EF4-FFF2-40B4-BE49-F238E27FC236}">
                  <a16:creationId xmlns:a16="http://schemas.microsoft.com/office/drawing/2014/main" id="{10A92A49-AA68-68FA-8B59-AFEB04B0F4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接连接符 272">
              <a:extLst>
                <a:ext uri="{FF2B5EF4-FFF2-40B4-BE49-F238E27FC236}">
                  <a16:creationId xmlns:a16="http://schemas.microsoft.com/office/drawing/2014/main" id="{B6921D69-15E9-784F-906B-8C63B53AB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D8A73CAC-7390-1917-88B2-4D403D403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F5892944-09D1-0906-03E3-458EBA39A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接连接符 275">
              <a:extLst>
                <a:ext uri="{FF2B5EF4-FFF2-40B4-BE49-F238E27FC236}">
                  <a16:creationId xmlns:a16="http://schemas.microsoft.com/office/drawing/2014/main" id="{750C816D-9330-43FB-9027-C8E6CABF04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直接连接符 276">
              <a:extLst>
                <a:ext uri="{FF2B5EF4-FFF2-40B4-BE49-F238E27FC236}">
                  <a16:creationId xmlns:a16="http://schemas.microsoft.com/office/drawing/2014/main" id="{62C0FCEE-B2DE-A929-C781-77BE69D47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直接连接符 277">
              <a:extLst>
                <a:ext uri="{FF2B5EF4-FFF2-40B4-BE49-F238E27FC236}">
                  <a16:creationId xmlns:a16="http://schemas.microsoft.com/office/drawing/2014/main" id="{40B5B5C2-C617-064A-C8D5-3E44AA29C154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3F75D477-34C0-EA8B-A569-0DCB1FD5A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FB902F0D-F2EE-D058-8A67-BE8E1C763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47C46979-6013-C40D-7915-78DBC3726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直接连接符 281">
              <a:extLst>
                <a:ext uri="{FF2B5EF4-FFF2-40B4-BE49-F238E27FC236}">
                  <a16:creationId xmlns:a16="http://schemas.microsoft.com/office/drawing/2014/main" id="{FD8CA75A-7621-D9C3-DD33-8502228A36F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直接连接符 282">
              <a:extLst>
                <a:ext uri="{FF2B5EF4-FFF2-40B4-BE49-F238E27FC236}">
                  <a16:creationId xmlns:a16="http://schemas.microsoft.com/office/drawing/2014/main" id="{A08D5AA3-6250-C579-A787-6826DB6C1AE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连接符 283">
              <a:extLst>
                <a:ext uri="{FF2B5EF4-FFF2-40B4-BE49-F238E27FC236}">
                  <a16:creationId xmlns:a16="http://schemas.microsoft.com/office/drawing/2014/main" id="{04B55794-5B41-5E41-D8C5-6892EF8AA7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连接符 284">
              <a:extLst>
                <a:ext uri="{FF2B5EF4-FFF2-40B4-BE49-F238E27FC236}">
                  <a16:creationId xmlns:a16="http://schemas.microsoft.com/office/drawing/2014/main" id="{57D3C2E6-8899-49D0-2F79-20F9D0310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连接符 285">
              <a:extLst>
                <a:ext uri="{FF2B5EF4-FFF2-40B4-BE49-F238E27FC236}">
                  <a16:creationId xmlns:a16="http://schemas.microsoft.com/office/drawing/2014/main" id="{C9C197E6-CBF9-6B3C-171A-E6AE0AC9BA14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直接连接符 286">
              <a:extLst>
                <a:ext uri="{FF2B5EF4-FFF2-40B4-BE49-F238E27FC236}">
                  <a16:creationId xmlns:a16="http://schemas.microsoft.com/office/drawing/2014/main" id="{FC222A6F-985F-9A9A-545D-19FE423C968C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直接连接符 287">
              <a:extLst>
                <a:ext uri="{FF2B5EF4-FFF2-40B4-BE49-F238E27FC236}">
                  <a16:creationId xmlns:a16="http://schemas.microsoft.com/office/drawing/2014/main" id="{782DED77-0BAF-DEF6-7591-77DEDEED854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直接连接符 288">
              <a:extLst>
                <a:ext uri="{FF2B5EF4-FFF2-40B4-BE49-F238E27FC236}">
                  <a16:creationId xmlns:a16="http://schemas.microsoft.com/office/drawing/2014/main" id="{4058D237-FC68-5731-16A8-0CD12227CD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直接连接符 289">
              <a:extLst>
                <a:ext uri="{FF2B5EF4-FFF2-40B4-BE49-F238E27FC236}">
                  <a16:creationId xmlns:a16="http://schemas.microsoft.com/office/drawing/2014/main" id="{168CE403-4C0A-18CE-E2B8-DADB937D1AF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E634ABDB-251E-5243-A438-44C6FBEE8999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连接符 291">
              <a:extLst>
                <a:ext uri="{FF2B5EF4-FFF2-40B4-BE49-F238E27FC236}">
                  <a16:creationId xmlns:a16="http://schemas.microsoft.com/office/drawing/2014/main" id="{F5B095B3-C281-C0AF-6FCC-DD402CC67B5E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>
              <a:extLst>
                <a:ext uri="{FF2B5EF4-FFF2-40B4-BE49-F238E27FC236}">
                  <a16:creationId xmlns:a16="http://schemas.microsoft.com/office/drawing/2014/main" id="{74CF1065-8197-B8D2-01F9-70A84C8EF388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4" name="组合 293">
              <a:extLst>
                <a:ext uri="{FF2B5EF4-FFF2-40B4-BE49-F238E27FC236}">
                  <a16:creationId xmlns:a16="http://schemas.microsoft.com/office/drawing/2014/main" id="{D9124BDE-5C2C-B4A5-4F2D-3AADA15C8A48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385" name="椭圆 384">
                <a:extLst>
                  <a:ext uri="{FF2B5EF4-FFF2-40B4-BE49-F238E27FC236}">
                    <a16:creationId xmlns:a16="http://schemas.microsoft.com/office/drawing/2014/main" id="{7E67F4C5-EF50-7B65-B48F-FAC73162E44B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6" name="椭圆 385">
                <a:extLst>
                  <a:ext uri="{FF2B5EF4-FFF2-40B4-BE49-F238E27FC236}">
                    <a16:creationId xmlns:a16="http://schemas.microsoft.com/office/drawing/2014/main" id="{21EAD60F-2A83-FF11-3442-EFD0B4FA64FE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7" name="椭圆 386">
                <a:extLst>
                  <a:ext uri="{FF2B5EF4-FFF2-40B4-BE49-F238E27FC236}">
                    <a16:creationId xmlns:a16="http://schemas.microsoft.com/office/drawing/2014/main" id="{61874523-9799-1B16-E8BA-F74FAA13B300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8" name="椭圆 387">
                <a:extLst>
                  <a:ext uri="{FF2B5EF4-FFF2-40B4-BE49-F238E27FC236}">
                    <a16:creationId xmlns:a16="http://schemas.microsoft.com/office/drawing/2014/main" id="{D0520544-9814-8648-A531-DC033F18A1A4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ECC71A11-238E-9F75-F1BA-2307A84848C7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383" name="椭圆 382">
                <a:extLst>
                  <a:ext uri="{FF2B5EF4-FFF2-40B4-BE49-F238E27FC236}">
                    <a16:creationId xmlns:a16="http://schemas.microsoft.com/office/drawing/2014/main" id="{DE2CFC6C-6892-FE41-0CCC-C70361B2FACD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4" name="椭圆 383">
                <a:extLst>
                  <a:ext uri="{FF2B5EF4-FFF2-40B4-BE49-F238E27FC236}">
                    <a16:creationId xmlns:a16="http://schemas.microsoft.com/office/drawing/2014/main" id="{8C6A5DB3-979C-00A1-13DA-89AC7BFD7494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296" name="直接连接符 295">
              <a:extLst>
                <a:ext uri="{FF2B5EF4-FFF2-40B4-BE49-F238E27FC236}">
                  <a16:creationId xmlns:a16="http://schemas.microsoft.com/office/drawing/2014/main" id="{F3E43972-2BE7-D1EF-1512-9D7A6425E198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接连接符 296">
              <a:extLst>
                <a:ext uri="{FF2B5EF4-FFF2-40B4-BE49-F238E27FC236}">
                  <a16:creationId xmlns:a16="http://schemas.microsoft.com/office/drawing/2014/main" id="{5CEA9A9E-BBC7-44CF-B226-8CF96DE3F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直接连接符 297">
              <a:extLst>
                <a:ext uri="{FF2B5EF4-FFF2-40B4-BE49-F238E27FC236}">
                  <a16:creationId xmlns:a16="http://schemas.microsoft.com/office/drawing/2014/main" id="{E0BAE0F9-3B47-1A6B-ADB0-0D3B27836B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接连接符 298">
              <a:extLst>
                <a:ext uri="{FF2B5EF4-FFF2-40B4-BE49-F238E27FC236}">
                  <a16:creationId xmlns:a16="http://schemas.microsoft.com/office/drawing/2014/main" id="{DE6B1CBB-66F6-855D-9D31-60E5E268B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>
              <a:extLst>
                <a:ext uri="{FF2B5EF4-FFF2-40B4-BE49-F238E27FC236}">
                  <a16:creationId xmlns:a16="http://schemas.microsoft.com/office/drawing/2014/main" id="{8313BA8A-A5D8-E357-3396-CC5C6AB33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CF34202D-B063-84DF-D5AE-33C4FC77A7DF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id="{D9B0DCF0-BC54-04E4-1562-80106817357E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084518F7-ED96-98DF-3BB2-4E6BC468C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1AEBF3ED-2400-A4C1-A186-C3C28C104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AFE2525B-1AF4-D45D-F84F-5F0DD635F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接连接符 305">
              <a:extLst>
                <a:ext uri="{FF2B5EF4-FFF2-40B4-BE49-F238E27FC236}">
                  <a16:creationId xmlns:a16="http://schemas.microsoft.com/office/drawing/2014/main" id="{EB001038-089D-B1E2-B2B0-941F6EF9AA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直接连接符 306">
              <a:extLst>
                <a:ext uri="{FF2B5EF4-FFF2-40B4-BE49-F238E27FC236}">
                  <a16:creationId xmlns:a16="http://schemas.microsoft.com/office/drawing/2014/main" id="{ED918135-C0FC-7820-E14E-023872288B8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接连接符 307">
              <a:extLst>
                <a:ext uri="{FF2B5EF4-FFF2-40B4-BE49-F238E27FC236}">
                  <a16:creationId xmlns:a16="http://schemas.microsoft.com/office/drawing/2014/main" id="{2B5D031A-30AA-F1D2-E0E9-9659842FFFA6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接连接符 308">
              <a:extLst>
                <a:ext uri="{FF2B5EF4-FFF2-40B4-BE49-F238E27FC236}">
                  <a16:creationId xmlns:a16="http://schemas.microsoft.com/office/drawing/2014/main" id="{23ABF349-1F30-209D-B414-648281E7D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接连接符 309">
              <a:extLst>
                <a:ext uri="{FF2B5EF4-FFF2-40B4-BE49-F238E27FC236}">
                  <a16:creationId xmlns:a16="http://schemas.microsoft.com/office/drawing/2014/main" id="{13B8C95D-535B-92F6-C8E5-30E60F7F1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接连接符 310">
              <a:extLst>
                <a:ext uri="{FF2B5EF4-FFF2-40B4-BE49-F238E27FC236}">
                  <a16:creationId xmlns:a16="http://schemas.microsoft.com/office/drawing/2014/main" id="{C2EBCBC6-60A6-DF3B-FBDA-419CC2DD7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1A0D100D-E484-AAF3-21F0-34BC2D274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直接连接符 312">
              <a:extLst>
                <a:ext uri="{FF2B5EF4-FFF2-40B4-BE49-F238E27FC236}">
                  <a16:creationId xmlns:a16="http://schemas.microsoft.com/office/drawing/2014/main" id="{941E2FC1-D9D0-DA5A-90CC-F67C65D6D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15DFF887-B0DB-39B9-B2F5-53160DB6F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直接连接符 314">
              <a:extLst>
                <a:ext uri="{FF2B5EF4-FFF2-40B4-BE49-F238E27FC236}">
                  <a16:creationId xmlns:a16="http://schemas.microsoft.com/office/drawing/2014/main" id="{B30C97FE-FAAF-885A-1186-67EE8FA83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5B437E80-0027-DD17-7300-FE1EB510C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直接连接符 316">
              <a:extLst>
                <a:ext uri="{FF2B5EF4-FFF2-40B4-BE49-F238E27FC236}">
                  <a16:creationId xmlns:a16="http://schemas.microsoft.com/office/drawing/2014/main" id="{CCA3AABD-023B-F493-CCF3-5C54BB89F1A3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直接连接符 317">
              <a:extLst>
                <a:ext uri="{FF2B5EF4-FFF2-40B4-BE49-F238E27FC236}">
                  <a16:creationId xmlns:a16="http://schemas.microsoft.com/office/drawing/2014/main" id="{2B5669B5-6BAF-6BFD-4D39-1FF79CA953B1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接连接符 318">
              <a:extLst>
                <a:ext uri="{FF2B5EF4-FFF2-40B4-BE49-F238E27FC236}">
                  <a16:creationId xmlns:a16="http://schemas.microsoft.com/office/drawing/2014/main" id="{A34B26DC-2FF0-AF54-9967-6AF8FEEAEB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接连接符 319">
              <a:extLst>
                <a:ext uri="{FF2B5EF4-FFF2-40B4-BE49-F238E27FC236}">
                  <a16:creationId xmlns:a16="http://schemas.microsoft.com/office/drawing/2014/main" id="{42A9BE5D-D920-F244-9540-FBD6DA953AA8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直接连接符 320">
              <a:extLst>
                <a:ext uri="{FF2B5EF4-FFF2-40B4-BE49-F238E27FC236}">
                  <a16:creationId xmlns:a16="http://schemas.microsoft.com/office/drawing/2014/main" id="{D0F4149D-4B32-EDD8-27CE-21940A8F28C8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直接连接符 321">
              <a:extLst>
                <a:ext uri="{FF2B5EF4-FFF2-40B4-BE49-F238E27FC236}">
                  <a16:creationId xmlns:a16="http://schemas.microsoft.com/office/drawing/2014/main" id="{909ACE42-0B7A-0AF9-60BD-D1C78AB1E3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接连接符 322">
              <a:extLst>
                <a:ext uri="{FF2B5EF4-FFF2-40B4-BE49-F238E27FC236}">
                  <a16:creationId xmlns:a16="http://schemas.microsoft.com/office/drawing/2014/main" id="{DDCAE4FD-98D8-58B7-EE5D-B9C3C0D02F1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直接连接符 323">
              <a:extLst>
                <a:ext uri="{FF2B5EF4-FFF2-40B4-BE49-F238E27FC236}">
                  <a16:creationId xmlns:a16="http://schemas.microsoft.com/office/drawing/2014/main" id="{24CFF296-9A51-A0FA-CD31-9C4DCF0230F5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直接连接符 324">
              <a:extLst>
                <a:ext uri="{FF2B5EF4-FFF2-40B4-BE49-F238E27FC236}">
                  <a16:creationId xmlns:a16="http://schemas.microsoft.com/office/drawing/2014/main" id="{B98A7595-60A5-14F6-7C7B-4090196C80AF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6" name="组合 325">
              <a:extLst>
                <a:ext uri="{FF2B5EF4-FFF2-40B4-BE49-F238E27FC236}">
                  <a16:creationId xmlns:a16="http://schemas.microsoft.com/office/drawing/2014/main" id="{981DEAF8-C15B-8899-D6A0-1AACE111B95F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80" name="椭圆 379">
                <a:extLst>
                  <a:ext uri="{FF2B5EF4-FFF2-40B4-BE49-F238E27FC236}">
                    <a16:creationId xmlns:a16="http://schemas.microsoft.com/office/drawing/2014/main" id="{273DBCBE-AD4D-C22C-BA95-44BDC5E542BB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1" name="椭圆 380">
                <a:extLst>
                  <a:ext uri="{FF2B5EF4-FFF2-40B4-BE49-F238E27FC236}">
                    <a16:creationId xmlns:a16="http://schemas.microsoft.com/office/drawing/2014/main" id="{06BAA17A-7A84-3B0F-FAC5-28E9C12A3D6E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2" name="椭圆 381">
                <a:extLst>
                  <a:ext uri="{FF2B5EF4-FFF2-40B4-BE49-F238E27FC236}">
                    <a16:creationId xmlns:a16="http://schemas.microsoft.com/office/drawing/2014/main" id="{F1B71499-6A51-A9A5-F6DE-D5BDA96E4B1F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27" name="组合 326">
              <a:extLst>
                <a:ext uri="{FF2B5EF4-FFF2-40B4-BE49-F238E27FC236}">
                  <a16:creationId xmlns:a16="http://schemas.microsoft.com/office/drawing/2014/main" id="{ACF44C65-62B9-D984-E7C8-0A6CB42C21A7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375" name="椭圆 374">
                <a:extLst>
                  <a:ext uri="{FF2B5EF4-FFF2-40B4-BE49-F238E27FC236}">
                    <a16:creationId xmlns:a16="http://schemas.microsoft.com/office/drawing/2014/main" id="{4A19DEAB-ED8E-A1FD-9C67-F3918675E993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6" name="椭圆 375">
                <a:extLst>
                  <a:ext uri="{FF2B5EF4-FFF2-40B4-BE49-F238E27FC236}">
                    <a16:creationId xmlns:a16="http://schemas.microsoft.com/office/drawing/2014/main" id="{A1052E9E-EB77-ACE8-FB1C-BC65D826E7AE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7" name="椭圆 376">
                <a:extLst>
                  <a:ext uri="{FF2B5EF4-FFF2-40B4-BE49-F238E27FC236}">
                    <a16:creationId xmlns:a16="http://schemas.microsoft.com/office/drawing/2014/main" id="{759E0388-EDA3-F6F2-AE94-4F615BC70D9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8" name="椭圆 377">
                <a:extLst>
                  <a:ext uri="{FF2B5EF4-FFF2-40B4-BE49-F238E27FC236}">
                    <a16:creationId xmlns:a16="http://schemas.microsoft.com/office/drawing/2014/main" id="{2158DD3A-FD64-9437-C6F1-14BFEA03F060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9" name="椭圆 378">
                <a:extLst>
                  <a:ext uri="{FF2B5EF4-FFF2-40B4-BE49-F238E27FC236}">
                    <a16:creationId xmlns:a16="http://schemas.microsoft.com/office/drawing/2014/main" id="{34B16A43-D65A-DEDA-E8DE-975CF3435C9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28" name="直接连接符 327">
              <a:extLst>
                <a:ext uri="{FF2B5EF4-FFF2-40B4-BE49-F238E27FC236}">
                  <a16:creationId xmlns:a16="http://schemas.microsoft.com/office/drawing/2014/main" id="{CF2E6DC9-F057-AD34-7F84-CF1BD1026B2D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直接连接符 328">
              <a:extLst>
                <a:ext uri="{FF2B5EF4-FFF2-40B4-BE49-F238E27FC236}">
                  <a16:creationId xmlns:a16="http://schemas.microsoft.com/office/drawing/2014/main" id="{89C1531B-CC0E-B975-A552-8928F41C0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329">
              <a:extLst>
                <a:ext uri="{FF2B5EF4-FFF2-40B4-BE49-F238E27FC236}">
                  <a16:creationId xmlns:a16="http://schemas.microsoft.com/office/drawing/2014/main" id="{2940212F-F8A2-6BB1-55AE-794E97642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连接符 330">
              <a:extLst>
                <a:ext uri="{FF2B5EF4-FFF2-40B4-BE49-F238E27FC236}">
                  <a16:creationId xmlns:a16="http://schemas.microsoft.com/office/drawing/2014/main" id="{BCB0F9FB-7153-1758-D6B2-1CE1F8133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>
              <a:extLst>
                <a:ext uri="{FF2B5EF4-FFF2-40B4-BE49-F238E27FC236}">
                  <a16:creationId xmlns:a16="http://schemas.microsoft.com/office/drawing/2014/main" id="{818E428B-4B93-A283-C3C6-A731801C00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直接连接符 332">
              <a:extLst>
                <a:ext uri="{FF2B5EF4-FFF2-40B4-BE49-F238E27FC236}">
                  <a16:creationId xmlns:a16="http://schemas.microsoft.com/office/drawing/2014/main" id="{D30FB7DA-AB8B-A968-41EB-97914AF48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接连接符 333">
              <a:extLst>
                <a:ext uri="{FF2B5EF4-FFF2-40B4-BE49-F238E27FC236}">
                  <a16:creationId xmlns:a16="http://schemas.microsoft.com/office/drawing/2014/main" id="{A6106FDD-DEAE-08D1-67D9-7C6B60E3E2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直接连接符 334">
              <a:extLst>
                <a:ext uri="{FF2B5EF4-FFF2-40B4-BE49-F238E27FC236}">
                  <a16:creationId xmlns:a16="http://schemas.microsoft.com/office/drawing/2014/main" id="{DA50F2EC-B47F-2D5B-E2AD-EC54283AB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接连接符 335">
              <a:extLst>
                <a:ext uri="{FF2B5EF4-FFF2-40B4-BE49-F238E27FC236}">
                  <a16:creationId xmlns:a16="http://schemas.microsoft.com/office/drawing/2014/main" id="{3631E44F-26C7-74C6-BCCB-0246EF0DC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接连接符 336">
              <a:extLst>
                <a:ext uri="{FF2B5EF4-FFF2-40B4-BE49-F238E27FC236}">
                  <a16:creationId xmlns:a16="http://schemas.microsoft.com/office/drawing/2014/main" id="{BA9DAC2D-8982-B63C-CE92-3B42C8A000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接连接符 337">
              <a:extLst>
                <a:ext uri="{FF2B5EF4-FFF2-40B4-BE49-F238E27FC236}">
                  <a16:creationId xmlns:a16="http://schemas.microsoft.com/office/drawing/2014/main" id="{F679E08B-1A03-6457-D854-B9A4477BA390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接连接符 338">
              <a:extLst>
                <a:ext uri="{FF2B5EF4-FFF2-40B4-BE49-F238E27FC236}">
                  <a16:creationId xmlns:a16="http://schemas.microsoft.com/office/drawing/2014/main" id="{27335A1A-86FD-F624-F95F-8EDF844B592E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接连接符 339">
              <a:extLst>
                <a:ext uri="{FF2B5EF4-FFF2-40B4-BE49-F238E27FC236}">
                  <a16:creationId xmlns:a16="http://schemas.microsoft.com/office/drawing/2014/main" id="{8F46D60E-5864-BAA6-45FC-317533A9079F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接连接符 340">
              <a:extLst>
                <a:ext uri="{FF2B5EF4-FFF2-40B4-BE49-F238E27FC236}">
                  <a16:creationId xmlns:a16="http://schemas.microsoft.com/office/drawing/2014/main" id="{E0C60804-F3D9-68AE-A66D-E2EC6BC02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接连接符 341">
              <a:extLst>
                <a:ext uri="{FF2B5EF4-FFF2-40B4-BE49-F238E27FC236}">
                  <a16:creationId xmlns:a16="http://schemas.microsoft.com/office/drawing/2014/main" id="{C0DE4F60-8F9F-7F59-23FE-BD3EAD330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接连接符 342">
              <a:extLst>
                <a:ext uri="{FF2B5EF4-FFF2-40B4-BE49-F238E27FC236}">
                  <a16:creationId xmlns:a16="http://schemas.microsoft.com/office/drawing/2014/main" id="{BF738BDF-E050-14E6-EF47-B2E29C55C003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接连接符 343">
              <a:extLst>
                <a:ext uri="{FF2B5EF4-FFF2-40B4-BE49-F238E27FC236}">
                  <a16:creationId xmlns:a16="http://schemas.microsoft.com/office/drawing/2014/main" id="{52F67959-5E24-14C0-7ED8-A09AA52EC7C3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连接符 344">
              <a:extLst>
                <a:ext uri="{FF2B5EF4-FFF2-40B4-BE49-F238E27FC236}">
                  <a16:creationId xmlns:a16="http://schemas.microsoft.com/office/drawing/2014/main" id="{595463CF-AE61-89D6-CD70-DE12D8F43F4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连接符 345">
              <a:extLst>
                <a:ext uri="{FF2B5EF4-FFF2-40B4-BE49-F238E27FC236}">
                  <a16:creationId xmlns:a16="http://schemas.microsoft.com/office/drawing/2014/main" id="{415E1605-7BB2-1297-26B3-0BF780FD110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接连接符 346">
              <a:extLst>
                <a:ext uri="{FF2B5EF4-FFF2-40B4-BE49-F238E27FC236}">
                  <a16:creationId xmlns:a16="http://schemas.microsoft.com/office/drawing/2014/main" id="{4C4FC3CA-84DC-1392-158A-84B5933DF1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0CC7B690-DECC-1E25-76D1-29921A352137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370" name="椭圆 369">
                <a:extLst>
                  <a:ext uri="{FF2B5EF4-FFF2-40B4-BE49-F238E27FC236}">
                    <a16:creationId xmlns:a16="http://schemas.microsoft.com/office/drawing/2014/main" id="{D9E2CE5A-0489-8B22-672F-55BA2279C6CF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1" name="椭圆 370">
                <a:extLst>
                  <a:ext uri="{FF2B5EF4-FFF2-40B4-BE49-F238E27FC236}">
                    <a16:creationId xmlns:a16="http://schemas.microsoft.com/office/drawing/2014/main" id="{07F4B2CC-D1D9-560E-2366-6DCA791B4154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2" name="椭圆 371">
                <a:extLst>
                  <a:ext uri="{FF2B5EF4-FFF2-40B4-BE49-F238E27FC236}">
                    <a16:creationId xmlns:a16="http://schemas.microsoft.com/office/drawing/2014/main" id="{B317197F-3C84-6EE3-896D-466EC3D15AF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3" name="椭圆 372">
                <a:extLst>
                  <a:ext uri="{FF2B5EF4-FFF2-40B4-BE49-F238E27FC236}">
                    <a16:creationId xmlns:a16="http://schemas.microsoft.com/office/drawing/2014/main" id="{8A7B92AA-BEB3-1777-ADE8-FBD133C0DF28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4" name="椭圆 373">
                <a:extLst>
                  <a:ext uri="{FF2B5EF4-FFF2-40B4-BE49-F238E27FC236}">
                    <a16:creationId xmlns:a16="http://schemas.microsoft.com/office/drawing/2014/main" id="{ECBE2E5F-4AD5-F618-756F-4E1F350A5873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349" name="直接连接符 348">
              <a:extLst>
                <a:ext uri="{FF2B5EF4-FFF2-40B4-BE49-F238E27FC236}">
                  <a16:creationId xmlns:a16="http://schemas.microsoft.com/office/drawing/2014/main" id="{EF6118A1-06ED-3D90-CBD2-EFCF8D9A43D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接连接符 349">
              <a:extLst>
                <a:ext uri="{FF2B5EF4-FFF2-40B4-BE49-F238E27FC236}">
                  <a16:creationId xmlns:a16="http://schemas.microsoft.com/office/drawing/2014/main" id="{C18DB1A4-917D-83D0-3F4F-E1AB1E64C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E68BE13D-2795-192B-29F7-51C5F3203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接连接符 351">
              <a:extLst>
                <a:ext uri="{FF2B5EF4-FFF2-40B4-BE49-F238E27FC236}">
                  <a16:creationId xmlns:a16="http://schemas.microsoft.com/office/drawing/2014/main" id="{5F4A8366-4773-6D5E-673D-E565FA7406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0497FBF7-7535-24B5-6183-41B84B4B008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接连接符 353">
              <a:extLst>
                <a:ext uri="{FF2B5EF4-FFF2-40B4-BE49-F238E27FC236}">
                  <a16:creationId xmlns:a16="http://schemas.microsoft.com/office/drawing/2014/main" id="{7448F3E1-A4FE-904D-4BA8-29E81266A862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直接连接符 354">
              <a:extLst>
                <a:ext uri="{FF2B5EF4-FFF2-40B4-BE49-F238E27FC236}">
                  <a16:creationId xmlns:a16="http://schemas.microsoft.com/office/drawing/2014/main" id="{4C027635-06D2-DC28-107F-55AAB2534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接连接符 355">
              <a:extLst>
                <a:ext uri="{FF2B5EF4-FFF2-40B4-BE49-F238E27FC236}">
                  <a16:creationId xmlns:a16="http://schemas.microsoft.com/office/drawing/2014/main" id="{8FA4F917-E90D-921C-6986-23C837DE5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连接符 356">
              <a:extLst>
                <a:ext uri="{FF2B5EF4-FFF2-40B4-BE49-F238E27FC236}">
                  <a16:creationId xmlns:a16="http://schemas.microsoft.com/office/drawing/2014/main" id="{ABDE11B6-0C49-2591-D093-BB0EF355102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ADC77AD0-F17E-AE7D-7922-34D17CB06097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直接连接符 358">
              <a:extLst>
                <a:ext uri="{FF2B5EF4-FFF2-40B4-BE49-F238E27FC236}">
                  <a16:creationId xmlns:a16="http://schemas.microsoft.com/office/drawing/2014/main" id="{2823CE08-5D06-D2B7-E6CE-D5624803582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直接连接符 359">
              <a:extLst>
                <a:ext uri="{FF2B5EF4-FFF2-40B4-BE49-F238E27FC236}">
                  <a16:creationId xmlns:a16="http://schemas.microsoft.com/office/drawing/2014/main" id="{5A6BA459-3799-5F4B-5A21-C7186DA1C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1" name="组合 360">
              <a:extLst>
                <a:ext uri="{FF2B5EF4-FFF2-40B4-BE49-F238E27FC236}">
                  <a16:creationId xmlns:a16="http://schemas.microsoft.com/office/drawing/2014/main" id="{5186C0D9-9241-F110-680D-4844F9848A16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366" name="椭圆 365">
                <a:extLst>
                  <a:ext uri="{FF2B5EF4-FFF2-40B4-BE49-F238E27FC236}">
                    <a16:creationId xmlns:a16="http://schemas.microsoft.com/office/drawing/2014/main" id="{C75161CF-3C9F-F4F8-6961-D847E7BBBF0F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7" name="椭圆 366">
                <a:extLst>
                  <a:ext uri="{FF2B5EF4-FFF2-40B4-BE49-F238E27FC236}">
                    <a16:creationId xmlns:a16="http://schemas.microsoft.com/office/drawing/2014/main" id="{59E1106F-8CCE-97C7-4B5C-D2BF9C3DB3DD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8" name="椭圆 367">
                <a:extLst>
                  <a:ext uri="{FF2B5EF4-FFF2-40B4-BE49-F238E27FC236}">
                    <a16:creationId xmlns:a16="http://schemas.microsoft.com/office/drawing/2014/main" id="{00A73F99-8FDF-F62E-B73C-316E9F20C74B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9" name="椭圆 368">
                <a:extLst>
                  <a:ext uri="{FF2B5EF4-FFF2-40B4-BE49-F238E27FC236}">
                    <a16:creationId xmlns:a16="http://schemas.microsoft.com/office/drawing/2014/main" id="{F2F65289-A08A-0183-383E-32A46B43C376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2" name="组合 361">
              <a:extLst>
                <a:ext uri="{FF2B5EF4-FFF2-40B4-BE49-F238E27FC236}">
                  <a16:creationId xmlns:a16="http://schemas.microsoft.com/office/drawing/2014/main" id="{BBD376C1-0F95-5FE1-251A-CFAF85797D99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363" name="椭圆 362">
                <a:extLst>
                  <a:ext uri="{FF2B5EF4-FFF2-40B4-BE49-F238E27FC236}">
                    <a16:creationId xmlns:a16="http://schemas.microsoft.com/office/drawing/2014/main" id="{F85C055D-497A-831E-E3B3-AD98E7459C7B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4" name="椭圆 363">
                <a:extLst>
                  <a:ext uri="{FF2B5EF4-FFF2-40B4-BE49-F238E27FC236}">
                    <a16:creationId xmlns:a16="http://schemas.microsoft.com/office/drawing/2014/main" id="{E6802A4E-CD1B-9A83-4D38-6847B48156CB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5" name="椭圆 364">
                <a:extLst>
                  <a:ext uri="{FF2B5EF4-FFF2-40B4-BE49-F238E27FC236}">
                    <a16:creationId xmlns:a16="http://schemas.microsoft.com/office/drawing/2014/main" id="{AE34534D-4095-BC61-347E-61D2DD1CE211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89" name="组合 388">
            <a:extLst>
              <a:ext uri="{FF2B5EF4-FFF2-40B4-BE49-F238E27FC236}">
                <a16:creationId xmlns:a16="http://schemas.microsoft.com/office/drawing/2014/main" id="{5E9EF74B-A5B2-113A-90B5-0C1AC7080D81}"/>
              </a:ext>
            </a:extLst>
          </p:cNvPr>
          <p:cNvGrpSpPr/>
          <p:nvPr/>
        </p:nvGrpSpPr>
        <p:grpSpPr>
          <a:xfrm>
            <a:off x="3016961" y="2776709"/>
            <a:ext cx="648420" cy="381258"/>
            <a:chOff x="6476958" y="5054875"/>
            <a:chExt cx="1527040" cy="897869"/>
          </a:xfrm>
        </p:grpSpPr>
        <p:cxnSp>
          <p:nvCxnSpPr>
            <p:cNvPr id="390" name="直接连接符 389">
              <a:extLst>
                <a:ext uri="{FF2B5EF4-FFF2-40B4-BE49-F238E27FC236}">
                  <a16:creationId xmlns:a16="http://schemas.microsoft.com/office/drawing/2014/main" id="{637C8E8C-42AC-5818-1B61-F3FD4F61D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连接符 390">
              <a:extLst>
                <a:ext uri="{FF2B5EF4-FFF2-40B4-BE49-F238E27FC236}">
                  <a16:creationId xmlns:a16="http://schemas.microsoft.com/office/drawing/2014/main" id="{12B17757-5D53-46E8-53AE-E3FACAA2E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208188"/>
              <a:ext cx="237020" cy="3963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直接连接符 391">
              <a:extLst>
                <a:ext uri="{FF2B5EF4-FFF2-40B4-BE49-F238E27FC236}">
                  <a16:creationId xmlns:a16="http://schemas.microsoft.com/office/drawing/2014/main" id="{C9E7DF4B-AC4A-96C5-C398-1AE2684C0A07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6380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接连接符 392">
              <a:extLst>
                <a:ext uri="{FF2B5EF4-FFF2-40B4-BE49-F238E27FC236}">
                  <a16:creationId xmlns:a16="http://schemas.microsoft.com/office/drawing/2014/main" id="{92BAEB1E-7283-5BA7-B0DC-CFF31CE8D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9418" y="5406380"/>
              <a:ext cx="237020" cy="1981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接连接符 393">
              <a:extLst>
                <a:ext uri="{FF2B5EF4-FFF2-40B4-BE49-F238E27FC236}">
                  <a16:creationId xmlns:a16="http://schemas.microsoft.com/office/drawing/2014/main" id="{129EE92E-805F-DD6E-8756-5D26EB57C218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403046"/>
              <a:ext cx="237020" cy="2015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连接符 394">
              <a:extLst>
                <a:ext uri="{FF2B5EF4-FFF2-40B4-BE49-F238E27FC236}">
                  <a16:creationId xmlns:a16="http://schemas.microsoft.com/office/drawing/2014/main" id="{4F583DB6-9BEC-DB55-3320-A70189169A6F}"/>
                </a:ext>
              </a:extLst>
            </p:cNvPr>
            <p:cNvCxnSpPr>
              <a:cxnSpLocks/>
            </p:cNvCxnSpPr>
            <p:nvPr/>
          </p:nvCxnSpPr>
          <p:spPr>
            <a:xfrm>
              <a:off x="6529418" y="5604572"/>
              <a:ext cx="237020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连接符 395">
              <a:extLst>
                <a:ext uri="{FF2B5EF4-FFF2-40B4-BE49-F238E27FC236}">
                  <a16:creationId xmlns:a16="http://schemas.microsoft.com/office/drawing/2014/main" id="{645C25D0-D63B-E3A4-8655-1C881691FC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403046"/>
              <a:ext cx="237020" cy="399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396">
              <a:extLst>
                <a:ext uri="{FF2B5EF4-FFF2-40B4-BE49-F238E27FC236}">
                  <a16:creationId xmlns:a16="http://schemas.microsoft.com/office/drawing/2014/main" id="{A44658C2-104B-0FFB-E5F5-6EE1EEA66F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9418" y="5601238"/>
              <a:ext cx="237020" cy="20486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397">
              <a:extLst>
                <a:ext uri="{FF2B5EF4-FFF2-40B4-BE49-F238E27FC236}">
                  <a16:creationId xmlns:a16="http://schemas.microsoft.com/office/drawing/2014/main" id="{35867A86-28D0-000B-CA5F-073EC6901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398">
              <a:extLst>
                <a:ext uri="{FF2B5EF4-FFF2-40B4-BE49-F238E27FC236}">
                  <a16:creationId xmlns:a16="http://schemas.microsoft.com/office/drawing/2014/main" id="{CDBE0354-3518-5206-7443-070C31D8F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2914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399">
              <a:extLst>
                <a:ext uri="{FF2B5EF4-FFF2-40B4-BE49-F238E27FC236}">
                  <a16:creationId xmlns:a16="http://schemas.microsoft.com/office/drawing/2014/main" id="{F3137C94-2CB8-C3FD-1E5A-DC8E4BAE9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4863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400">
              <a:extLst>
                <a:ext uri="{FF2B5EF4-FFF2-40B4-BE49-F238E27FC236}">
                  <a16:creationId xmlns:a16="http://schemas.microsoft.com/office/drawing/2014/main" id="{0E5430B1-EF36-A8AC-019D-028F6E1FD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114916"/>
              <a:ext cx="237020" cy="6811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401">
              <a:extLst>
                <a:ext uri="{FF2B5EF4-FFF2-40B4-BE49-F238E27FC236}">
                  <a16:creationId xmlns:a16="http://schemas.microsoft.com/office/drawing/2014/main" id="{790110D4-D885-ADD5-CA5E-0E6426E5C560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09434"/>
              <a:ext cx="237020" cy="978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402">
              <a:extLst>
                <a:ext uri="{FF2B5EF4-FFF2-40B4-BE49-F238E27FC236}">
                  <a16:creationId xmlns:a16="http://schemas.microsoft.com/office/drawing/2014/main" id="{AD6AC895-CB2A-06B0-7722-C6742109B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9022"/>
              <a:ext cx="237020" cy="942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9C7BE1CE-1C78-30BF-F9B2-74C886708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08530"/>
              <a:ext cx="237020" cy="2939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连接符 404">
              <a:extLst>
                <a:ext uri="{FF2B5EF4-FFF2-40B4-BE49-F238E27FC236}">
                  <a16:creationId xmlns:a16="http://schemas.microsoft.com/office/drawing/2014/main" id="{39C98457-BA6D-97BF-771B-D3671D332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315688"/>
              <a:ext cx="237020" cy="487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连接符 405">
              <a:extLst>
                <a:ext uri="{FF2B5EF4-FFF2-40B4-BE49-F238E27FC236}">
                  <a16:creationId xmlns:a16="http://schemas.microsoft.com/office/drawing/2014/main" id="{64629DE8-1C13-9D64-6993-91CEEA1237D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4859"/>
              <a:ext cx="237020" cy="29310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连接符 406">
              <a:extLst>
                <a:ext uri="{FF2B5EF4-FFF2-40B4-BE49-F238E27FC236}">
                  <a16:creationId xmlns:a16="http://schemas.microsoft.com/office/drawing/2014/main" id="{B0D2E639-3444-EFB1-2EA0-FDB157546AA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4"/>
              <a:ext cx="237020" cy="10541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连接符 407">
              <a:extLst>
                <a:ext uri="{FF2B5EF4-FFF2-40B4-BE49-F238E27FC236}">
                  <a16:creationId xmlns:a16="http://schemas.microsoft.com/office/drawing/2014/main" id="{AF85A371-1B11-457A-CF4E-6EF30A355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7966"/>
              <a:ext cx="237020" cy="966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连接符 408">
              <a:extLst>
                <a:ext uri="{FF2B5EF4-FFF2-40B4-BE49-F238E27FC236}">
                  <a16:creationId xmlns:a16="http://schemas.microsoft.com/office/drawing/2014/main" id="{97F1E0E9-2836-8944-E9BF-2728F4DB2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509212"/>
              <a:ext cx="237020" cy="29355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连接符 409">
              <a:extLst>
                <a:ext uri="{FF2B5EF4-FFF2-40B4-BE49-F238E27FC236}">
                  <a16:creationId xmlns:a16="http://schemas.microsoft.com/office/drawing/2014/main" id="{5151F906-45B2-DC63-8B18-50F26E4AD0DD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211521"/>
              <a:ext cx="237020" cy="4913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连接符 410">
              <a:extLst>
                <a:ext uri="{FF2B5EF4-FFF2-40B4-BE49-F238E27FC236}">
                  <a16:creationId xmlns:a16="http://schemas.microsoft.com/office/drawing/2014/main" id="{63E034FD-BC26-9777-7189-E3EFCDC8DB5F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8961"/>
              <a:ext cx="237020" cy="29386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连接符 411">
              <a:extLst>
                <a:ext uri="{FF2B5EF4-FFF2-40B4-BE49-F238E27FC236}">
                  <a16:creationId xmlns:a16="http://schemas.microsoft.com/office/drawing/2014/main" id="{CFFD8140-5C6E-6968-5A73-8D43163BBE7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600302"/>
              <a:ext cx="237020" cy="1025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连接符 412">
              <a:extLst>
                <a:ext uri="{FF2B5EF4-FFF2-40B4-BE49-F238E27FC236}">
                  <a16:creationId xmlns:a16="http://schemas.microsoft.com/office/drawing/2014/main" id="{8131F0CD-E567-7A99-2081-1EEC4909F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438" y="5702824"/>
              <a:ext cx="237020" cy="928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>
              <a:extLst>
                <a:ext uri="{FF2B5EF4-FFF2-40B4-BE49-F238E27FC236}">
                  <a16:creationId xmlns:a16="http://schemas.microsoft.com/office/drawing/2014/main" id="{04060A51-8655-CA13-D51E-B2F95A6CC247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809432"/>
              <a:ext cx="237020" cy="9327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连接符 414">
              <a:extLst>
                <a:ext uri="{FF2B5EF4-FFF2-40B4-BE49-F238E27FC236}">
                  <a16:creationId xmlns:a16="http://schemas.microsoft.com/office/drawing/2014/main" id="{93B1486D-640C-1A0E-1EEB-523A4893ABF2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599835"/>
              <a:ext cx="237020" cy="3028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415">
              <a:extLst>
                <a:ext uri="{FF2B5EF4-FFF2-40B4-BE49-F238E27FC236}">
                  <a16:creationId xmlns:a16="http://schemas.microsoft.com/office/drawing/2014/main" id="{CC7F6CFD-D450-47A5-7575-8BE4B59FFC3A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409712"/>
              <a:ext cx="237020" cy="4913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416">
              <a:extLst>
                <a:ext uri="{FF2B5EF4-FFF2-40B4-BE49-F238E27FC236}">
                  <a16:creationId xmlns:a16="http://schemas.microsoft.com/office/drawing/2014/main" id="{04AC8021-4E5E-86B2-0A3D-5407C4540833}"/>
                </a:ext>
              </a:extLst>
            </p:cNvPr>
            <p:cNvCxnSpPr>
              <a:cxnSpLocks/>
            </p:cNvCxnSpPr>
            <p:nvPr/>
          </p:nvCxnSpPr>
          <p:spPr>
            <a:xfrm>
              <a:off x="6766438" y="5195528"/>
              <a:ext cx="237020" cy="6983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8" name="组合 417">
              <a:extLst>
                <a:ext uri="{FF2B5EF4-FFF2-40B4-BE49-F238E27FC236}">
                  <a16:creationId xmlns:a16="http://schemas.microsoft.com/office/drawing/2014/main" id="{13BBDA7C-4382-D8A6-C8AF-D4341B3001DF}"/>
                </a:ext>
              </a:extLst>
            </p:cNvPr>
            <p:cNvGrpSpPr/>
            <p:nvPr/>
          </p:nvGrpSpPr>
          <p:grpSpPr>
            <a:xfrm>
              <a:off x="671397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509" name="椭圆 508">
                <a:extLst>
                  <a:ext uri="{FF2B5EF4-FFF2-40B4-BE49-F238E27FC236}">
                    <a16:creationId xmlns:a16="http://schemas.microsoft.com/office/drawing/2014/main" id="{00056355-F57A-8B2F-697D-29F5F1831D2E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0" name="椭圆 509">
                <a:extLst>
                  <a:ext uri="{FF2B5EF4-FFF2-40B4-BE49-F238E27FC236}">
                    <a16:creationId xmlns:a16="http://schemas.microsoft.com/office/drawing/2014/main" id="{A6836ACD-C5AA-5064-08EF-F4C4B52B19C8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1" name="椭圆 510">
                <a:extLst>
                  <a:ext uri="{FF2B5EF4-FFF2-40B4-BE49-F238E27FC236}">
                    <a16:creationId xmlns:a16="http://schemas.microsoft.com/office/drawing/2014/main" id="{4011AC3E-D982-B15A-D285-48D9B52E0FEF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2" name="椭圆 511">
                <a:extLst>
                  <a:ext uri="{FF2B5EF4-FFF2-40B4-BE49-F238E27FC236}">
                    <a16:creationId xmlns:a16="http://schemas.microsoft.com/office/drawing/2014/main" id="{E5D42114-1F09-0E53-CF05-BF20C5D7DED6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19" name="组合 418">
              <a:extLst>
                <a:ext uri="{FF2B5EF4-FFF2-40B4-BE49-F238E27FC236}">
                  <a16:creationId xmlns:a16="http://schemas.microsoft.com/office/drawing/2014/main" id="{4CC7CE26-38ED-A1AF-E6FA-0D770B9D05D6}"/>
                </a:ext>
              </a:extLst>
            </p:cNvPr>
            <p:cNvGrpSpPr/>
            <p:nvPr/>
          </p:nvGrpSpPr>
          <p:grpSpPr>
            <a:xfrm>
              <a:off x="6476958" y="5352253"/>
              <a:ext cx="104920" cy="303112"/>
              <a:chOff x="5804067" y="3230808"/>
              <a:chExt cx="104920" cy="303112"/>
            </a:xfrm>
            <a:solidFill>
              <a:schemeClr val="bg1"/>
            </a:solidFill>
          </p:grpSpPr>
          <p:sp>
            <p:nvSpPr>
              <p:cNvPr id="507" name="椭圆 506">
                <a:extLst>
                  <a:ext uri="{FF2B5EF4-FFF2-40B4-BE49-F238E27FC236}">
                    <a16:creationId xmlns:a16="http://schemas.microsoft.com/office/drawing/2014/main" id="{A626E33B-9156-1CFE-5787-0E5566FB1707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8" name="椭圆 507">
                <a:extLst>
                  <a:ext uri="{FF2B5EF4-FFF2-40B4-BE49-F238E27FC236}">
                    <a16:creationId xmlns:a16="http://schemas.microsoft.com/office/drawing/2014/main" id="{4A8948CF-21A8-F026-CA95-9C916D7D6CCC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20" name="直接连接符 419">
              <a:extLst>
                <a:ext uri="{FF2B5EF4-FFF2-40B4-BE49-F238E27FC236}">
                  <a16:creationId xmlns:a16="http://schemas.microsoft.com/office/drawing/2014/main" id="{3E40197C-BB24-A5C2-DE4F-2725EB288D90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383"/>
              <a:ext cx="237020" cy="2010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420">
              <a:extLst>
                <a:ext uri="{FF2B5EF4-FFF2-40B4-BE49-F238E27FC236}">
                  <a16:creationId xmlns:a16="http://schemas.microsoft.com/office/drawing/2014/main" id="{99729E67-2A63-2A54-7884-EAD834640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1442"/>
              <a:ext cx="237020" cy="208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421">
              <a:extLst>
                <a:ext uri="{FF2B5EF4-FFF2-40B4-BE49-F238E27FC236}">
                  <a16:creationId xmlns:a16="http://schemas.microsoft.com/office/drawing/2014/main" id="{7D2E6F3C-AB5C-0F79-4E97-4CFDA8A77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1960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422">
              <a:extLst>
                <a:ext uri="{FF2B5EF4-FFF2-40B4-BE49-F238E27FC236}">
                  <a16:creationId xmlns:a16="http://schemas.microsoft.com/office/drawing/2014/main" id="{26E2A12B-16CD-0BE1-EA05-3E3BA581C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39046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>
              <a:extLst>
                <a:ext uri="{FF2B5EF4-FFF2-40B4-BE49-F238E27FC236}">
                  <a16:creationId xmlns:a16="http://schemas.microsoft.com/office/drawing/2014/main" id="{F2BC0687-47B2-2E0D-C104-416F294380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318556"/>
              <a:ext cx="237020" cy="5853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接连接符 424">
              <a:extLst>
                <a:ext uri="{FF2B5EF4-FFF2-40B4-BE49-F238E27FC236}">
                  <a16:creationId xmlns:a16="http://schemas.microsoft.com/office/drawing/2014/main" id="{E554CBFF-5FF5-612D-6811-BD7176137450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110119"/>
              <a:ext cx="237020" cy="3905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425">
              <a:extLst>
                <a:ext uri="{FF2B5EF4-FFF2-40B4-BE49-F238E27FC236}">
                  <a16:creationId xmlns:a16="http://schemas.microsoft.com/office/drawing/2014/main" id="{4FCE4C47-3A1E-31DA-34F6-75D3DF4A0F86}"/>
                </a:ext>
              </a:extLst>
            </p:cNvPr>
            <p:cNvCxnSpPr>
              <a:cxnSpLocks/>
            </p:cNvCxnSpPr>
            <p:nvPr/>
          </p:nvCxnSpPr>
          <p:spPr>
            <a:xfrm>
              <a:off x="7003458" y="5312081"/>
              <a:ext cx="237020" cy="18856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>
              <a:extLst>
                <a:ext uri="{FF2B5EF4-FFF2-40B4-BE49-F238E27FC236}">
                  <a16:creationId xmlns:a16="http://schemas.microsoft.com/office/drawing/2014/main" id="{1F996303-7464-FB8C-C5E3-34F2C3E8D8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121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427">
              <a:extLst>
                <a:ext uri="{FF2B5EF4-FFF2-40B4-BE49-F238E27FC236}">
                  <a16:creationId xmlns:a16="http://schemas.microsoft.com/office/drawing/2014/main" id="{72CD8CC4-989D-7C20-13B2-76D0DCDDE6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48001" cy="2134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428">
              <a:extLst>
                <a:ext uri="{FF2B5EF4-FFF2-40B4-BE49-F238E27FC236}">
                  <a16:creationId xmlns:a16="http://schemas.microsoft.com/office/drawing/2014/main" id="{A01EDABD-DDAD-53CE-FFBA-EFB3DDCBAA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500648"/>
              <a:ext cx="237020" cy="3999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429">
              <a:extLst>
                <a:ext uri="{FF2B5EF4-FFF2-40B4-BE49-F238E27FC236}">
                  <a16:creationId xmlns:a16="http://schemas.microsoft.com/office/drawing/2014/main" id="{CF931B52-24DD-58B7-0FD0-336FD3CA9C31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108433"/>
              <a:ext cx="230319" cy="59439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430">
              <a:extLst>
                <a:ext uri="{FF2B5EF4-FFF2-40B4-BE49-F238E27FC236}">
                  <a16:creationId xmlns:a16="http://schemas.microsoft.com/office/drawing/2014/main" id="{3E17007B-6DA1-A0D1-2F09-F20C6CCC7F41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307994"/>
              <a:ext cx="230319" cy="39498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431">
              <a:extLst>
                <a:ext uri="{FF2B5EF4-FFF2-40B4-BE49-F238E27FC236}">
                  <a16:creationId xmlns:a16="http://schemas.microsoft.com/office/drawing/2014/main" id="{65C10321-ECA0-F52B-2FE7-3E9662CE0C63}"/>
                </a:ext>
              </a:extLst>
            </p:cNvPr>
            <p:cNvCxnSpPr>
              <a:cxnSpLocks/>
            </p:cNvCxnSpPr>
            <p:nvPr/>
          </p:nvCxnSpPr>
          <p:spPr>
            <a:xfrm>
              <a:off x="7010159" y="5498899"/>
              <a:ext cx="230319" cy="20223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432">
              <a:extLst>
                <a:ext uri="{FF2B5EF4-FFF2-40B4-BE49-F238E27FC236}">
                  <a16:creationId xmlns:a16="http://schemas.microsoft.com/office/drawing/2014/main" id="{FEBFD143-4F35-C3A9-DF8C-32F8B0A0A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159" y="5707622"/>
              <a:ext cx="230319" cy="19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接连接符 433">
              <a:extLst>
                <a:ext uri="{FF2B5EF4-FFF2-40B4-BE49-F238E27FC236}">
                  <a16:creationId xmlns:a16="http://schemas.microsoft.com/office/drawing/2014/main" id="{5D880CDA-1778-9C49-3AD3-255952710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458" y="5701138"/>
              <a:ext cx="237020" cy="20777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直接连接符 434">
              <a:extLst>
                <a:ext uri="{FF2B5EF4-FFF2-40B4-BE49-F238E27FC236}">
                  <a16:creationId xmlns:a16="http://schemas.microsoft.com/office/drawing/2014/main" id="{1639058F-6724-5659-E7F1-1F06FAE58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07192"/>
              <a:ext cx="237020" cy="21136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接连接符 435">
              <a:extLst>
                <a:ext uri="{FF2B5EF4-FFF2-40B4-BE49-F238E27FC236}">
                  <a16:creationId xmlns:a16="http://schemas.microsoft.com/office/drawing/2014/main" id="{E36F7D79-F2AD-8117-A04B-64CC596DC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0"/>
              <a:ext cx="237020" cy="38697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接连接符 436">
              <a:extLst>
                <a:ext uri="{FF2B5EF4-FFF2-40B4-BE49-F238E27FC236}">
                  <a16:creationId xmlns:a16="http://schemas.microsoft.com/office/drawing/2014/main" id="{F5AE908F-6597-1F2D-778B-AE10791EF4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113671"/>
              <a:ext cx="237020" cy="58183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直接连接符 437">
              <a:extLst>
                <a:ext uri="{FF2B5EF4-FFF2-40B4-BE49-F238E27FC236}">
                  <a16:creationId xmlns:a16="http://schemas.microsoft.com/office/drawing/2014/main" id="{20AC2E78-906D-C49B-5967-40F84C982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2458"/>
              <a:ext cx="237020" cy="898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接连接符 438">
              <a:extLst>
                <a:ext uri="{FF2B5EF4-FFF2-40B4-BE49-F238E27FC236}">
                  <a16:creationId xmlns:a16="http://schemas.microsoft.com/office/drawing/2014/main" id="{71BF11D2-F2E4-BBD6-B0DF-724B06B56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1459" y="5300214"/>
              <a:ext cx="226039" cy="20000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接连接符 439">
              <a:extLst>
                <a:ext uri="{FF2B5EF4-FFF2-40B4-BE49-F238E27FC236}">
                  <a16:creationId xmlns:a16="http://schemas.microsoft.com/office/drawing/2014/main" id="{CA6DB520-5DCB-DC9A-7A10-34E783E01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306844"/>
              <a:ext cx="237020" cy="3979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直接连接符 440">
              <a:extLst>
                <a:ext uri="{FF2B5EF4-FFF2-40B4-BE49-F238E27FC236}">
                  <a16:creationId xmlns:a16="http://schemas.microsoft.com/office/drawing/2014/main" id="{41B21A2D-FA59-1981-7017-73D21F1C975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7923"/>
              <a:ext cx="237020" cy="19878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接连接符 441">
              <a:extLst>
                <a:ext uri="{FF2B5EF4-FFF2-40B4-BE49-F238E27FC236}">
                  <a16:creationId xmlns:a16="http://schemas.microsoft.com/office/drawing/2014/main" id="{A32293C3-C3B0-60E4-98AC-E2659C18C956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4463"/>
              <a:ext cx="237020" cy="2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接连接符 442">
              <a:extLst>
                <a:ext uri="{FF2B5EF4-FFF2-40B4-BE49-F238E27FC236}">
                  <a16:creationId xmlns:a16="http://schemas.microsoft.com/office/drawing/2014/main" id="{1A69DD17-742D-C949-387C-381CDB2099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506706"/>
              <a:ext cx="237020" cy="20175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接连接符 443">
              <a:extLst>
                <a:ext uri="{FF2B5EF4-FFF2-40B4-BE49-F238E27FC236}">
                  <a16:creationId xmlns:a16="http://schemas.microsoft.com/office/drawing/2014/main" id="{5A8C6904-8CD0-3B44-9C54-3B29426F4E5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08605"/>
              <a:ext cx="237020" cy="39253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接连接符 444">
              <a:extLst>
                <a:ext uri="{FF2B5EF4-FFF2-40B4-BE49-F238E27FC236}">
                  <a16:creationId xmlns:a16="http://schemas.microsoft.com/office/drawing/2014/main" id="{816667EB-290B-BDE5-D813-5D9F702E4E38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505181"/>
              <a:ext cx="237020" cy="1959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接连接符 445">
              <a:extLst>
                <a:ext uri="{FF2B5EF4-FFF2-40B4-BE49-F238E27FC236}">
                  <a16:creationId xmlns:a16="http://schemas.microsoft.com/office/drawing/2014/main" id="{F087A123-D98C-3F6D-CB70-C1BF57C17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478" y="5701138"/>
              <a:ext cx="237020" cy="49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接连接符 446">
              <a:extLst>
                <a:ext uri="{FF2B5EF4-FFF2-40B4-BE49-F238E27FC236}">
                  <a16:creationId xmlns:a16="http://schemas.microsoft.com/office/drawing/2014/main" id="{F8DEB378-B5E2-8A78-BCF6-B628B1D25ABC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312024"/>
              <a:ext cx="237020" cy="59185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接连接符 447">
              <a:extLst>
                <a:ext uri="{FF2B5EF4-FFF2-40B4-BE49-F238E27FC236}">
                  <a16:creationId xmlns:a16="http://schemas.microsoft.com/office/drawing/2014/main" id="{CD074147-75AB-E4A2-4405-DF466495BE13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59" y="5504375"/>
              <a:ext cx="226039" cy="39284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0763E150-642A-E0DA-1605-0E01E9E58D4E}"/>
                </a:ext>
              </a:extLst>
            </p:cNvPr>
            <p:cNvCxnSpPr>
              <a:cxnSpLocks/>
            </p:cNvCxnSpPr>
            <p:nvPr/>
          </p:nvCxnSpPr>
          <p:spPr>
            <a:xfrm>
              <a:off x="7240478" y="5706272"/>
              <a:ext cx="237020" cy="2032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0" name="组合 449">
              <a:extLst>
                <a:ext uri="{FF2B5EF4-FFF2-40B4-BE49-F238E27FC236}">
                  <a16:creationId xmlns:a16="http://schemas.microsoft.com/office/drawing/2014/main" id="{B25E3D02-CAD4-0F28-C1E2-BD33220B00B0}"/>
                </a:ext>
              </a:extLst>
            </p:cNvPr>
            <p:cNvGrpSpPr/>
            <p:nvPr/>
          </p:nvGrpSpPr>
          <p:grpSpPr>
            <a:xfrm>
              <a:off x="718801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504" name="椭圆 503">
                <a:extLst>
                  <a:ext uri="{FF2B5EF4-FFF2-40B4-BE49-F238E27FC236}">
                    <a16:creationId xmlns:a16="http://schemas.microsoft.com/office/drawing/2014/main" id="{BAD47B4C-EF8D-2B7E-665D-D6DF298CEC1B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5" name="椭圆 504">
                <a:extLst>
                  <a:ext uri="{FF2B5EF4-FFF2-40B4-BE49-F238E27FC236}">
                    <a16:creationId xmlns:a16="http://schemas.microsoft.com/office/drawing/2014/main" id="{81322D57-4CE2-51AB-6FD1-23549EAB524A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6" name="椭圆 505">
                <a:extLst>
                  <a:ext uri="{FF2B5EF4-FFF2-40B4-BE49-F238E27FC236}">
                    <a16:creationId xmlns:a16="http://schemas.microsoft.com/office/drawing/2014/main" id="{BE265597-8E13-0C22-212C-E101FFE9F12A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51" name="组合 450">
              <a:extLst>
                <a:ext uri="{FF2B5EF4-FFF2-40B4-BE49-F238E27FC236}">
                  <a16:creationId xmlns:a16="http://schemas.microsoft.com/office/drawing/2014/main" id="{51A5C13F-042D-AF83-020B-6621EA300D1A}"/>
                </a:ext>
              </a:extLst>
            </p:cNvPr>
            <p:cNvGrpSpPr/>
            <p:nvPr/>
          </p:nvGrpSpPr>
          <p:grpSpPr>
            <a:xfrm>
              <a:off x="695099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99" name="椭圆 498">
                <a:extLst>
                  <a:ext uri="{FF2B5EF4-FFF2-40B4-BE49-F238E27FC236}">
                    <a16:creationId xmlns:a16="http://schemas.microsoft.com/office/drawing/2014/main" id="{E775A2E2-CAC6-A726-2B8C-34979B46069E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0" name="椭圆 499">
                <a:extLst>
                  <a:ext uri="{FF2B5EF4-FFF2-40B4-BE49-F238E27FC236}">
                    <a16:creationId xmlns:a16="http://schemas.microsoft.com/office/drawing/2014/main" id="{A3267313-EC97-1FE4-13E3-93AE309CB8B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1" name="椭圆 500">
                <a:extLst>
                  <a:ext uri="{FF2B5EF4-FFF2-40B4-BE49-F238E27FC236}">
                    <a16:creationId xmlns:a16="http://schemas.microsoft.com/office/drawing/2014/main" id="{966C4A36-D6C8-1A1B-C2CE-DAEF0EAB9F30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2" name="椭圆 501">
                <a:extLst>
                  <a:ext uri="{FF2B5EF4-FFF2-40B4-BE49-F238E27FC236}">
                    <a16:creationId xmlns:a16="http://schemas.microsoft.com/office/drawing/2014/main" id="{4DB538D3-73D2-6A5B-CEA9-339C7831CB49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3" name="椭圆 502">
                <a:extLst>
                  <a:ext uri="{FF2B5EF4-FFF2-40B4-BE49-F238E27FC236}">
                    <a16:creationId xmlns:a16="http://schemas.microsoft.com/office/drawing/2014/main" id="{ED8078BE-A44A-F7D2-18E8-AF9AE98C4B0A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52" name="直接连接符 451">
              <a:extLst>
                <a:ext uri="{FF2B5EF4-FFF2-40B4-BE49-F238E27FC236}">
                  <a16:creationId xmlns:a16="http://schemas.microsoft.com/office/drawing/2014/main" id="{D7D811F9-42C2-6718-07F6-260DFF5B252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13669"/>
              <a:ext cx="237020" cy="8992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接连接符 452">
              <a:extLst>
                <a:ext uri="{FF2B5EF4-FFF2-40B4-BE49-F238E27FC236}">
                  <a16:creationId xmlns:a16="http://schemas.microsoft.com/office/drawing/2014/main" id="{70A73AB9-4ED5-1036-E9BF-637FCDA89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103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接连接符 453">
              <a:extLst>
                <a:ext uri="{FF2B5EF4-FFF2-40B4-BE49-F238E27FC236}">
                  <a16:creationId xmlns:a16="http://schemas.microsoft.com/office/drawing/2014/main" id="{A4894F38-CFE5-213C-F6FD-1E996507D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404588"/>
              <a:ext cx="237020" cy="9431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接连接符 454">
              <a:extLst>
                <a:ext uri="{FF2B5EF4-FFF2-40B4-BE49-F238E27FC236}">
                  <a16:creationId xmlns:a16="http://schemas.microsoft.com/office/drawing/2014/main" id="{44822793-ABE1-EDBD-CC15-929FAA805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198414"/>
              <a:ext cx="237020" cy="3153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接连接符 455">
              <a:extLst>
                <a:ext uri="{FF2B5EF4-FFF2-40B4-BE49-F238E27FC236}">
                  <a16:creationId xmlns:a16="http://schemas.microsoft.com/office/drawing/2014/main" id="{BC283730-EC47-746B-E06D-6EF6CF820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50402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接连接符 456">
              <a:extLst>
                <a:ext uri="{FF2B5EF4-FFF2-40B4-BE49-F238E27FC236}">
                  <a16:creationId xmlns:a16="http://schemas.microsoft.com/office/drawing/2014/main" id="{FACDC991-8FEE-F3FA-8394-0A4927373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203594"/>
              <a:ext cx="237020" cy="705315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接连接符 457">
              <a:extLst>
                <a:ext uri="{FF2B5EF4-FFF2-40B4-BE49-F238E27FC236}">
                  <a16:creationId xmlns:a16="http://schemas.microsoft.com/office/drawing/2014/main" id="{7FAFF759-C361-1000-1E37-78961C7EF0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104418"/>
              <a:ext cx="237020" cy="3052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接连接符 458">
              <a:extLst>
                <a:ext uri="{FF2B5EF4-FFF2-40B4-BE49-F238E27FC236}">
                  <a16:creationId xmlns:a16="http://schemas.microsoft.com/office/drawing/2014/main" id="{B0C3888B-45D3-4CA1-ECB6-E631A12615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77498" y="5295636"/>
              <a:ext cx="237020" cy="11407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接连接符 459">
              <a:extLst>
                <a:ext uri="{FF2B5EF4-FFF2-40B4-BE49-F238E27FC236}">
                  <a16:creationId xmlns:a16="http://schemas.microsoft.com/office/drawing/2014/main" id="{4DDA2DF7-36E7-5785-AC5D-52245E0341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498" y="5411828"/>
              <a:ext cx="237020" cy="29579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接连接符 460">
              <a:extLst>
                <a:ext uri="{FF2B5EF4-FFF2-40B4-BE49-F238E27FC236}">
                  <a16:creationId xmlns:a16="http://schemas.microsoft.com/office/drawing/2014/main" id="{846F5D19-BEC5-F1B0-C7AD-150FB639FB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8479" y="5409712"/>
              <a:ext cx="226039" cy="49762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接连接符 461">
              <a:extLst>
                <a:ext uri="{FF2B5EF4-FFF2-40B4-BE49-F238E27FC236}">
                  <a16:creationId xmlns:a16="http://schemas.microsoft.com/office/drawing/2014/main" id="{D64508BF-A88C-21B9-C323-7D88810FF2F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4418"/>
              <a:ext cx="237020" cy="49681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接连接符 462">
              <a:extLst>
                <a:ext uri="{FF2B5EF4-FFF2-40B4-BE49-F238E27FC236}">
                  <a16:creationId xmlns:a16="http://schemas.microsoft.com/office/drawing/2014/main" id="{1871E620-B5E5-AB1A-DB31-74EBEA81A942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7923"/>
              <a:ext cx="237020" cy="28424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接连接符 463">
              <a:extLst>
                <a:ext uri="{FF2B5EF4-FFF2-40B4-BE49-F238E27FC236}">
                  <a16:creationId xmlns:a16="http://schemas.microsoft.com/office/drawing/2014/main" id="{113C9E41-C4EB-3DEF-616B-516E20688058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496664"/>
              <a:ext cx="237020" cy="10830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接连接符 464">
              <a:extLst>
                <a:ext uri="{FF2B5EF4-FFF2-40B4-BE49-F238E27FC236}">
                  <a16:creationId xmlns:a16="http://schemas.microsoft.com/office/drawing/2014/main" id="{AD2783F1-D270-2D20-5D1B-3A8563274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598088"/>
              <a:ext cx="237020" cy="10391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接连接符 465">
              <a:extLst>
                <a:ext uri="{FF2B5EF4-FFF2-40B4-BE49-F238E27FC236}">
                  <a16:creationId xmlns:a16="http://schemas.microsoft.com/office/drawing/2014/main" id="{6F13D6B1-21A7-B45E-460F-8FDAC69F1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604964"/>
              <a:ext cx="237020" cy="30237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接连接符 466">
              <a:extLst>
                <a:ext uri="{FF2B5EF4-FFF2-40B4-BE49-F238E27FC236}">
                  <a16:creationId xmlns:a16="http://schemas.microsoft.com/office/drawing/2014/main" id="{47355677-2AF8-7A37-D777-DB717BBC4E25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102302"/>
              <a:ext cx="237020" cy="69736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接连接符 467">
              <a:extLst>
                <a:ext uri="{FF2B5EF4-FFF2-40B4-BE49-F238E27FC236}">
                  <a16:creationId xmlns:a16="http://schemas.microsoft.com/office/drawing/2014/main" id="{4352C3ED-882B-1AB7-4400-80ECC12D30CB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301240"/>
              <a:ext cx="237020" cy="50665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接连接符 468">
              <a:extLst>
                <a:ext uri="{FF2B5EF4-FFF2-40B4-BE49-F238E27FC236}">
                  <a16:creationId xmlns:a16="http://schemas.microsoft.com/office/drawing/2014/main" id="{B5A90D43-5D9B-BCD1-0F84-C9322A884FC4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501356"/>
              <a:ext cx="237020" cy="29830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接连接符 469">
              <a:extLst>
                <a:ext uri="{FF2B5EF4-FFF2-40B4-BE49-F238E27FC236}">
                  <a16:creationId xmlns:a16="http://schemas.microsoft.com/office/drawing/2014/main" id="{BE2E22CE-06B0-3B28-A928-F9FFA1819617}"/>
                </a:ext>
              </a:extLst>
            </p:cNvPr>
            <p:cNvCxnSpPr>
              <a:cxnSpLocks/>
            </p:cNvCxnSpPr>
            <p:nvPr/>
          </p:nvCxnSpPr>
          <p:spPr>
            <a:xfrm>
              <a:off x="7477498" y="5694350"/>
              <a:ext cx="237020" cy="113543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接连接符 470">
              <a:extLst>
                <a:ext uri="{FF2B5EF4-FFF2-40B4-BE49-F238E27FC236}">
                  <a16:creationId xmlns:a16="http://schemas.microsoft.com/office/drawing/2014/main" id="{6794528C-9EBF-54DF-AF09-5BB28ABCD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7498" y="5800882"/>
              <a:ext cx="237020" cy="1018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2" name="组合 471">
              <a:extLst>
                <a:ext uri="{FF2B5EF4-FFF2-40B4-BE49-F238E27FC236}">
                  <a16:creationId xmlns:a16="http://schemas.microsoft.com/office/drawing/2014/main" id="{7248960F-1036-9DCD-4E11-C8413790C755}"/>
                </a:ext>
              </a:extLst>
            </p:cNvPr>
            <p:cNvGrpSpPr/>
            <p:nvPr/>
          </p:nvGrpSpPr>
          <p:grpSpPr>
            <a:xfrm>
              <a:off x="7425038" y="5054875"/>
              <a:ext cx="104920" cy="897869"/>
              <a:chOff x="5804067" y="2636051"/>
              <a:chExt cx="104920" cy="897869"/>
            </a:xfrm>
            <a:solidFill>
              <a:schemeClr val="bg1"/>
            </a:solidFill>
          </p:grpSpPr>
          <p:sp>
            <p:nvSpPr>
              <p:cNvPr id="494" name="椭圆 493">
                <a:extLst>
                  <a:ext uri="{FF2B5EF4-FFF2-40B4-BE49-F238E27FC236}">
                    <a16:creationId xmlns:a16="http://schemas.microsoft.com/office/drawing/2014/main" id="{E9D648FC-2B33-4C61-4F5D-572E518B91B7}"/>
                  </a:ext>
                </a:extLst>
              </p:cNvPr>
              <p:cNvSpPr/>
              <p:nvPr/>
            </p:nvSpPr>
            <p:spPr>
              <a:xfrm>
                <a:off x="5804067" y="2834424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5" name="椭圆 494">
                <a:extLst>
                  <a:ext uri="{FF2B5EF4-FFF2-40B4-BE49-F238E27FC236}">
                    <a16:creationId xmlns:a16="http://schemas.microsoft.com/office/drawing/2014/main" id="{3DB0A7EA-7689-3C23-F0E6-F9F1C1176293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6" name="椭圆 495">
                <a:extLst>
                  <a:ext uri="{FF2B5EF4-FFF2-40B4-BE49-F238E27FC236}">
                    <a16:creationId xmlns:a16="http://schemas.microsoft.com/office/drawing/2014/main" id="{DAC6F238-30A0-C501-B299-44CB55DC0A39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7" name="椭圆 496">
                <a:extLst>
                  <a:ext uri="{FF2B5EF4-FFF2-40B4-BE49-F238E27FC236}">
                    <a16:creationId xmlns:a16="http://schemas.microsoft.com/office/drawing/2014/main" id="{CC5AEA7E-A9D7-DF76-C41F-CB06B4047CC7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8" name="椭圆 497">
                <a:extLst>
                  <a:ext uri="{FF2B5EF4-FFF2-40B4-BE49-F238E27FC236}">
                    <a16:creationId xmlns:a16="http://schemas.microsoft.com/office/drawing/2014/main" id="{B76F020D-3652-C93D-22D8-7B9F194CEEC8}"/>
                  </a:ext>
                </a:extLst>
              </p:cNvPr>
              <p:cNvSpPr/>
              <p:nvPr/>
            </p:nvSpPr>
            <p:spPr>
              <a:xfrm>
                <a:off x="5804067" y="2636051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cxnSp>
          <p:nvCxnSpPr>
            <p:cNvPr id="473" name="直接连接符 472">
              <a:extLst>
                <a:ext uri="{FF2B5EF4-FFF2-40B4-BE49-F238E27FC236}">
                  <a16:creationId xmlns:a16="http://schemas.microsoft.com/office/drawing/2014/main" id="{C3BF421D-66D7-0650-EB92-D2A1A46C89DE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7493"/>
              <a:ext cx="237020" cy="9885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接连接符 473">
              <a:extLst>
                <a:ext uri="{FF2B5EF4-FFF2-40B4-BE49-F238E27FC236}">
                  <a16:creationId xmlns:a16="http://schemas.microsoft.com/office/drawing/2014/main" id="{BE97053C-4181-1E68-E9D9-B1E864FC7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06352"/>
              <a:ext cx="237020" cy="9543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474">
              <a:extLst>
                <a:ext uri="{FF2B5EF4-FFF2-40B4-BE49-F238E27FC236}">
                  <a16:creationId xmlns:a16="http://schemas.microsoft.com/office/drawing/2014/main" id="{732697C6-6138-83FE-C2F2-C87E98A31A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761"/>
              <a:ext cx="237020" cy="28459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475">
              <a:extLst>
                <a:ext uri="{FF2B5EF4-FFF2-40B4-BE49-F238E27FC236}">
                  <a16:creationId xmlns:a16="http://schemas.microsoft.com/office/drawing/2014/main" id="{0B3B78B4-C7D1-ADDB-B90D-CDA787AF8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312155"/>
              <a:ext cx="237020" cy="49213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476">
              <a:extLst>
                <a:ext uri="{FF2B5EF4-FFF2-40B4-BE49-F238E27FC236}">
                  <a16:creationId xmlns:a16="http://schemas.microsoft.com/office/drawing/2014/main" id="{09127BC0-9870-01AE-EEB6-3B592CF68129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5609"/>
              <a:ext cx="237020" cy="29860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477">
              <a:extLst>
                <a:ext uri="{FF2B5EF4-FFF2-40B4-BE49-F238E27FC236}">
                  <a16:creationId xmlns:a16="http://schemas.microsoft.com/office/drawing/2014/main" id="{FD0424D3-5121-EA54-4BD0-8C542C867E2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410738"/>
              <a:ext cx="237020" cy="9719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478">
              <a:extLst>
                <a:ext uri="{FF2B5EF4-FFF2-40B4-BE49-F238E27FC236}">
                  <a16:creationId xmlns:a16="http://schemas.microsoft.com/office/drawing/2014/main" id="{F5DBA88D-7EA7-588C-7C3D-1E0EA1E3AE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5499" y="5511405"/>
              <a:ext cx="226039" cy="8713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>
              <a:extLst>
                <a:ext uri="{FF2B5EF4-FFF2-40B4-BE49-F238E27FC236}">
                  <a16:creationId xmlns:a16="http://schemas.microsoft.com/office/drawing/2014/main" id="{8B15D57A-90A7-7EBB-D445-EA26F9896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508433"/>
              <a:ext cx="237020" cy="29183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>
              <a:extLst>
                <a:ext uri="{FF2B5EF4-FFF2-40B4-BE49-F238E27FC236}">
                  <a16:creationId xmlns:a16="http://schemas.microsoft.com/office/drawing/2014/main" id="{04AC4C2A-B8F2-DC20-2BF3-6EE42AEDBE8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201882"/>
              <a:ext cx="237020" cy="500857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>
              <a:extLst>
                <a:ext uri="{FF2B5EF4-FFF2-40B4-BE49-F238E27FC236}">
                  <a16:creationId xmlns:a16="http://schemas.microsoft.com/office/drawing/2014/main" id="{40BEB293-84DC-9A9A-8C7B-17C7CE17A7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395738"/>
              <a:ext cx="237020" cy="30064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>
              <a:extLst>
                <a:ext uri="{FF2B5EF4-FFF2-40B4-BE49-F238E27FC236}">
                  <a16:creationId xmlns:a16="http://schemas.microsoft.com/office/drawing/2014/main" id="{9881E2F9-7453-1214-6DB9-303A58063934}"/>
                </a:ext>
              </a:extLst>
            </p:cNvPr>
            <p:cNvCxnSpPr>
              <a:cxnSpLocks/>
            </p:cNvCxnSpPr>
            <p:nvPr/>
          </p:nvCxnSpPr>
          <p:spPr>
            <a:xfrm>
              <a:off x="7714518" y="5601331"/>
              <a:ext cx="237020" cy="10190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>
              <a:extLst>
                <a:ext uri="{FF2B5EF4-FFF2-40B4-BE49-F238E27FC236}">
                  <a16:creationId xmlns:a16="http://schemas.microsoft.com/office/drawing/2014/main" id="{5FB60BB8-EB68-3568-8C63-0FD45051C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4518" y="5703235"/>
              <a:ext cx="237020" cy="95944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5" name="组合 484">
              <a:extLst>
                <a:ext uri="{FF2B5EF4-FFF2-40B4-BE49-F238E27FC236}">
                  <a16:creationId xmlns:a16="http://schemas.microsoft.com/office/drawing/2014/main" id="{A5B07163-DEFB-03A8-0DEE-3F5D09813417}"/>
                </a:ext>
              </a:extLst>
            </p:cNvPr>
            <p:cNvGrpSpPr/>
            <p:nvPr/>
          </p:nvGrpSpPr>
          <p:grpSpPr>
            <a:xfrm>
              <a:off x="7662058" y="5154061"/>
              <a:ext cx="104920" cy="699496"/>
              <a:chOff x="5554301" y="2834424"/>
              <a:chExt cx="104920" cy="699496"/>
            </a:xfrm>
            <a:solidFill>
              <a:schemeClr val="bg1"/>
            </a:solidFill>
          </p:grpSpPr>
          <p:sp>
            <p:nvSpPr>
              <p:cNvPr id="490" name="椭圆 489">
                <a:extLst>
                  <a:ext uri="{FF2B5EF4-FFF2-40B4-BE49-F238E27FC236}">
                    <a16:creationId xmlns:a16="http://schemas.microsoft.com/office/drawing/2014/main" id="{54E999CE-A2D9-848F-F1F3-C45E0F92DA38}"/>
                  </a:ext>
                </a:extLst>
              </p:cNvPr>
              <p:cNvSpPr/>
              <p:nvPr/>
            </p:nvSpPr>
            <p:spPr>
              <a:xfrm>
                <a:off x="5554301" y="2834424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1" name="椭圆 490">
                <a:extLst>
                  <a:ext uri="{FF2B5EF4-FFF2-40B4-BE49-F238E27FC236}">
                    <a16:creationId xmlns:a16="http://schemas.microsoft.com/office/drawing/2014/main" id="{87815DC4-075E-1ED1-2430-4E15E8EB62F5}"/>
                  </a:ext>
                </a:extLst>
              </p:cNvPr>
              <p:cNvSpPr/>
              <p:nvPr/>
            </p:nvSpPr>
            <p:spPr>
              <a:xfrm>
                <a:off x="5554301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2" name="椭圆 491">
                <a:extLst>
                  <a:ext uri="{FF2B5EF4-FFF2-40B4-BE49-F238E27FC236}">
                    <a16:creationId xmlns:a16="http://schemas.microsoft.com/office/drawing/2014/main" id="{D286DFDC-591F-B4F3-844F-DEC99C2430DD}"/>
                  </a:ext>
                </a:extLst>
              </p:cNvPr>
              <p:cNvSpPr/>
              <p:nvPr/>
            </p:nvSpPr>
            <p:spPr>
              <a:xfrm>
                <a:off x="5554301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3" name="椭圆 492">
                <a:extLst>
                  <a:ext uri="{FF2B5EF4-FFF2-40B4-BE49-F238E27FC236}">
                    <a16:creationId xmlns:a16="http://schemas.microsoft.com/office/drawing/2014/main" id="{CDA09993-5AF6-DD91-1C00-BAADE5D4DBC7}"/>
                  </a:ext>
                </a:extLst>
              </p:cNvPr>
              <p:cNvSpPr/>
              <p:nvPr/>
            </p:nvSpPr>
            <p:spPr>
              <a:xfrm>
                <a:off x="5554301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86" name="组合 485">
              <a:extLst>
                <a:ext uri="{FF2B5EF4-FFF2-40B4-BE49-F238E27FC236}">
                  <a16:creationId xmlns:a16="http://schemas.microsoft.com/office/drawing/2014/main" id="{B7D46048-2E3B-A8A0-83DA-20EFFCDB3DC0}"/>
                </a:ext>
              </a:extLst>
            </p:cNvPr>
            <p:cNvGrpSpPr/>
            <p:nvPr/>
          </p:nvGrpSpPr>
          <p:grpSpPr>
            <a:xfrm>
              <a:off x="7899078" y="5253157"/>
              <a:ext cx="104920" cy="501304"/>
              <a:chOff x="5804067" y="3032616"/>
              <a:chExt cx="104920" cy="501304"/>
            </a:xfrm>
            <a:solidFill>
              <a:schemeClr val="bg1"/>
            </a:solidFill>
          </p:grpSpPr>
          <p:sp>
            <p:nvSpPr>
              <p:cNvPr id="487" name="椭圆 486">
                <a:extLst>
                  <a:ext uri="{FF2B5EF4-FFF2-40B4-BE49-F238E27FC236}">
                    <a16:creationId xmlns:a16="http://schemas.microsoft.com/office/drawing/2014/main" id="{BE6E8361-942D-0AC3-1E96-4575CDB5A3A6}"/>
                  </a:ext>
                </a:extLst>
              </p:cNvPr>
              <p:cNvSpPr/>
              <p:nvPr/>
            </p:nvSpPr>
            <p:spPr>
              <a:xfrm>
                <a:off x="5804067" y="3032616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8" name="椭圆 487">
                <a:extLst>
                  <a:ext uri="{FF2B5EF4-FFF2-40B4-BE49-F238E27FC236}">
                    <a16:creationId xmlns:a16="http://schemas.microsoft.com/office/drawing/2014/main" id="{3277D062-07E1-2FC9-0A5E-818187BEB9CC}"/>
                  </a:ext>
                </a:extLst>
              </p:cNvPr>
              <p:cNvSpPr/>
              <p:nvPr/>
            </p:nvSpPr>
            <p:spPr>
              <a:xfrm>
                <a:off x="5804067" y="3230808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9" name="椭圆 488">
                <a:extLst>
                  <a:ext uri="{FF2B5EF4-FFF2-40B4-BE49-F238E27FC236}">
                    <a16:creationId xmlns:a16="http://schemas.microsoft.com/office/drawing/2014/main" id="{20437A47-D592-0461-6D5A-728B7D148D1C}"/>
                  </a:ext>
                </a:extLst>
              </p:cNvPr>
              <p:cNvSpPr/>
              <p:nvPr/>
            </p:nvSpPr>
            <p:spPr>
              <a:xfrm>
                <a:off x="5804067" y="3429000"/>
                <a:ext cx="104920" cy="10492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1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Process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A80EE0-1B1A-2ED8-9E79-EE9FDF153A8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64BAE462-2B4E-94A4-AE69-9C7192D09C67}"/>
              </a:ext>
            </a:extLst>
          </p:cNvPr>
          <p:cNvSpPr txBox="1"/>
          <p:nvPr/>
        </p:nvSpPr>
        <p:spPr>
          <a:xfrm>
            <a:off x="1142263" y="1558906"/>
            <a:ext cx="243913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Model Aggregation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E93A75-13B8-15CF-C66C-20ED9AA617DC}"/>
              </a:ext>
            </a:extLst>
          </p:cNvPr>
          <p:cNvSpPr txBox="1"/>
          <p:nvPr/>
        </p:nvSpPr>
        <p:spPr>
          <a:xfrm>
            <a:off x="4800465" y="2261971"/>
            <a:ext cx="6112000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Clients upload locally trained models to the server for aggregation.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62AFBF-590E-90EA-C45F-E2551A90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2157984"/>
            <a:ext cx="5511084" cy="379476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CA40354-8849-7B04-CC6F-DD6989009080}"/>
              </a:ext>
            </a:extLst>
          </p:cNvPr>
          <p:cNvCxnSpPr>
            <a:cxnSpLocks/>
          </p:cNvCxnSpPr>
          <p:nvPr/>
        </p:nvCxnSpPr>
        <p:spPr>
          <a:xfrm>
            <a:off x="4774187" y="2317098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形 11">
            <a:extLst>
              <a:ext uri="{FF2B5EF4-FFF2-40B4-BE49-F238E27FC236}">
                <a16:creationId xmlns:a16="http://schemas.microsoft.com/office/drawing/2014/main" id="{B398218D-8EE5-30FA-AFBA-74BD046CF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5953" y="3894684"/>
            <a:ext cx="3049293" cy="9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Split Scheme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E93A75-13B8-15CF-C66C-20ED9AA617DC}"/>
              </a:ext>
            </a:extLst>
          </p:cNvPr>
          <p:cNvSpPr txBox="1"/>
          <p:nvPr/>
        </p:nvSpPr>
        <p:spPr>
          <a:xfrm>
            <a:off x="6600073" y="2651668"/>
            <a:ext cx="3029763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客户端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  </a:t>
            </a: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的计算耗时：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009E4C-3B2B-0D14-917C-D3994609E35E}"/>
              </a:ext>
            </a:extLst>
          </p:cNvPr>
          <p:cNvSpPr txBox="1"/>
          <p:nvPr/>
        </p:nvSpPr>
        <p:spPr>
          <a:xfrm>
            <a:off x="6858165" y="5426273"/>
            <a:ext cx="191212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模型的传播步长：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sz="16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7B4FA17B-CC66-282B-3E2B-9CB970B0DDD6}"/>
              </a:ext>
            </a:extLst>
          </p:cNvPr>
          <p:cNvSpPr/>
          <p:nvPr/>
        </p:nvSpPr>
        <p:spPr>
          <a:xfrm>
            <a:off x="6276107" y="1890839"/>
            <a:ext cx="211516" cy="1902916"/>
          </a:xfrm>
          <a:prstGeom prst="rightBrace">
            <a:avLst>
              <a:gd name="adj1" fmla="val 55769"/>
              <a:gd name="adj2" fmla="val 5000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85681AC8-F8A8-0C35-31FA-AA55DB64B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5553" y="4121683"/>
            <a:ext cx="4891254" cy="1773941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F04CD17B-385C-D82C-3E63-9C522B4B3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2789" y="4144877"/>
            <a:ext cx="3738168" cy="944811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DEC27E48-6DB1-24E7-5213-F89E88E5CF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43061" y="2508643"/>
            <a:ext cx="809783" cy="696790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BCC37168-101D-F299-B9D4-656CDAB88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5039" y="2806922"/>
            <a:ext cx="215433" cy="14362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BA1A70B-C8E2-4F77-A72E-6530A3DF56DC}"/>
              </a:ext>
            </a:extLst>
          </p:cNvPr>
          <p:cNvGrpSpPr/>
          <p:nvPr/>
        </p:nvGrpSpPr>
        <p:grpSpPr>
          <a:xfrm>
            <a:off x="1872760" y="1883878"/>
            <a:ext cx="4235939" cy="1895519"/>
            <a:chOff x="-2281967" y="1957836"/>
            <a:chExt cx="4235939" cy="1895519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1386D4E-E7CF-4749-8105-32CF1070D1DA}"/>
                </a:ext>
              </a:extLst>
            </p:cNvPr>
            <p:cNvSpPr txBox="1"/>
            <p:nvPr/>
          </p:nvSpPr>
          <p:spPr>
            <a:xfrm>
              <a:off x="-2281967" y="1957836"/>
              <a:ext cx="4124467" cy="1895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zh-CN" altLang="en-US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完成一个 </a:t>
              </a:r>
              <a:r>
                <a:rPr lang="en-US" altLang="zh-CN" sz="1600" spc="100" dirty="0">
                  <a:latin typeface="Times New Roman" panose="02020603050405020304" pitchFamily="18" charset="0"/>
                  <a:ea typeface="思源黑体 CN Normal" panose="020B0400000000000000" pitchFamily="34" charset="-122"/>
                  <a:cs typeface="Times New Roman" panose="02020603050405020304" pitchFamily="18" charset="0"/>
                </a:rPr>
                <a:t>batch </a:t>
              </a:r>
              <a:r>
                <a:rPr lang="zh-CN" altLang="en-US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训练的计算量：</a:t>
              </a:r>
              <a:endPara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285750" indent="-285750" algn="just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zh-CN" altLang="en-US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总算力：</a:t>
              </a:r>
              <a:endPara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285750" indent="-285750" algn="just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zh-CN" altLang="en-US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客户端数量：</a:t>
              </a:r>
              <a:r>
                <a:rPr lang="en-US" altLang="zh-CN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285750" indent="-285750" algn="just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zh-CN" altLang="en-US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客户端</a:t>
              </a:r>
              <a:r>
                <a:rPr lang="en-US" altLang="zh-CN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zh-CN" altLang="en-US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的计算量占总计算量的比例</a:t>
              </a:r>
              <a:r>
                <a:rPr lang="en-US" altLang="zh-CN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:</a:t>
              </a:r>
              <a:r>
                <a:rPr lang="zh-CN" altLang="en-US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</a:p>
            <a:p>
              <a:pPr marL="285750" indent="-285750" algn="just" hangingPunct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zh-CN" altLang="en-US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客户端</a:t>
              </a:r>
              <a:r>
                <a:rPr lang="en-US" altLang="zh-CN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zh-CN" altLang="en-US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的算力占总算力的比例：</a:t>
              </a:r>
              <a:r>
                <a:rPr lang="en-US" altLang="zh-CN" sz="1600" spc="1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endPara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32" name="图形 31">
              <a:extLst>
                <a:ext uri="{FF2B5EF4-FFF2-40B4-BE49-F238E27FC236}">
                  <a16:creationId xmlns:a16="http://schemas.microsoft.com/office/drawing/2014/main" id="{3877671F-CF92-4B36-9A7F-FBD0E38F9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27518" y="3247143"/>
              <a:ext cx="215433" cy="143622"/>
            </a:xfrm>
            <a:prstGeom prst="rect">
              <a:avLst/>
            </a:prstGeom>
          </p:spPr>
        </p:pic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BA5C9848-0C49-4F96-B33A-C06300E74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229775" y="3610495"/>
              <a:ext cx="215433" cy="143622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1966C621-33C7-4EE1-B923-6D9C42067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108537" y="2489593"/>
              <a:ext cx="173195" cy="173195"/>
            </a:xfrm>
            <a:prstGeom prst="rect">
              <a:avLst/>
            </a:prstGeom>
          </p:spPr>
        </p:pic>
        <p:pic>
          <p:nvPicPr>
            <p:cNvPr id="35" name="图形 34">
              <a:extLst>
                <a:ext uri="{FF2B5EF4-FFF2-40B4-BE49-F238E27FC236}">
                  <a16:creationId xmlns:a16="http://schemas.microsoft.com/office/drawing/2014/main" id="{092B396C-59BE-459D-A17A-E08991096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4432" y="2113314"/>
              <a:ext cx="260342" cy="167363"/>
            </a:xfrm>
            <a:prstGeom prst="rect">
              <a:avLst/>
            </a:prstGeom>
          </p:spPr>
        </p:pic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41C33D45-0C40-42A2-AD75-8404C1F57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700764" y="2855528"/>
              <a:ext cx="219486" cy="164615"/>
            </a:xfrm>
            <a:prstGeom prst="rect">
              <a:avLst/>
            </a:prstGeom>
          </p:spPr>
        </p:pic>
        <p:pic>
          <p:nvPicPr>
            <p:cNvPr id="39" name="图形 38">
              <a:extLst>
                <a:ext uri="{FF2B5EF4-FFF2-40B4-BE49-F238E27FC236}">
                  <a16:creationId xmlns:a16="http://schemas.microsoft.com/office/drawing/2014/main" id="{B6D41D44-A733-4B69-9C30-DA75B801D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738539" y="3212972"/>
              <a:ext cx="215433" cy="176263"/>
            </a:xfrm>
            <a:prstGeom prst="rect">
              <a:avLst/>
            </a:prstGeom>
          </p:spPr>
        </p:pic>
        <p:pic>
          <p:nvPicPr>
            <p:cNvPr id="41" name="图形 40">
              <a:extLst>
                <a:ext uri="{FF2B5EF4-FFF2-40B4-BE49-F238E27FC236}">
                  <a16:creationId xmlns:a16="http://schemas.microsoft.com/office/drawing/2014/main" id="{CD892FE1-FDB4-49E6-978D-FD9B7813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304432" y="3578041"/>
              <a:ext cx="247217" cy="197774"/>
            </a:xfrm>
            <a:prstGeom prst="rect">
              <a:avLst/>
            </a:prstGeom>
          </p:spPr>
        </p:pic>
      </p:grpSp>
      <p:pic>
        <p:nvPicPr>
          <p:cNvPr id="10" name="图形 9">
            <a:extLst>
              <a:ext uri="{FF2B5EF4-FFF2-40B4-BE49-F238E27FC236}">
                <a16:creationId xmlns:a16="http://schemas.microsoft.com/office/drawing/2014/main" id="{706671AA-3C66-4A45-A57B-25C9E9EFCC0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1" r="46552"/>
          <a:stretch/>
        </p:blipFill>
        <p:spPr>
          <a:xfrm>
            <a:off x="8743968" y="5292875"/>
            <a:ext cx="1912124" cy="7492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847A190-591C-430F-95F1-028676A9822B}"/>
              </a:ext>
            </a:extLst>
          </p:cNvPr>
          <p:cNvSpPr txBox="1"/>
          <p:nvPr/>
        </p:nvSpPr>
        <p:spPr>
          <a:xfrm>
            <a:off x="9551714" y="4978620"/>
            <a:ext cx="860971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zh-CN" altLang="en-US" sz="11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模型层数</a:t>
            </a:r>
            <a:endParaRPr lang="en-US" sz="1100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530F252-E7AC-41F7-B92E-C7F3FFDDB7E5}"/>
              </a:ext>
            </a:extLst>
          </p:cNvPr>
          <p:cNvCxnSpPr>
            <a:cxnSpLocks/>
          </p:cNvCxnSpPr>
          <p:nvPr/>
        </p:nvCxnSpPr>
        <p:spPr>
          <a:xfrm flipH="1">
            <a:off x="9700030" y="5264328"/>
            <a:ext cx="64255" cy="22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827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Overlapping Layers Can Improve Model Performance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FD97D8-87AA-380F-F98E-F85F4508C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10" y="2337804"/>
            <a:ext cx="6451510" cy="33522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3AE5C2-D450-B97B-8E45-DE24AB330513}"/>
              </a:ext>
            </a:extLst>
          </p:cNvPr>
          <p:cNvSpPr txBox="1"/>
          <p:nvPr/>
        </p:nvSpPr>
        <p:spPr>
          <a:xfrm>
            <a:off x="7355093" y="2650314"/>
            <a:ext cx="4722607" cy="125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20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Higher aggregation frequency of overlapping layers, leading to more reliable gradient.</a:t>
            </a:r>
            <a:endParaRPr lang="zh-CN" altLang="en-US" sz="20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E334B3-22AB-E9C6-40B0-A6A7346B6A0A}"/>
              </a:ext>
            </a:extLst>
          </p:cNvPr>
          <p:cNvSpPr txBox="1"/>
          <p:nvPr/>
        </p:nvSpPr>
        <p:spPr>
          <a:xfrm>
            <a:off x="7355093" y="4323418"/>
            <a:ext cx="398862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20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Dynamic Learning Rate</a:t>
            </a:r>
            <a:r>
              <a:rPr lang="zh-CN" altLang="en-US" sz="20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EFEFD4D-B009-84CF-16FF-2702D4E3F608}"/>
              </a:ext>
            </a:extLst>
          </p:cNvPr>
          <p:cNvSpPr/>
          <p:nvPr/>
        </p:nvSpPr>
        <p:spPr>
          <a:xfrm>
            <a:off x="9374807" y="5028462"/>
            <a:ext cx="816170" cy="428642"/>
          </a:xfrm>
          <a:prstGeom prst="rect">
            <a:avLst/>
          </a:prstGeom>
          <a:noFill/>
          <a:ln>
            <a:solidFill>
              <a:srgbClr val="AF2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2B23E4F7-C19E-48DC-B618-26E099C90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2911" y="5081092"/>
            <a:ext cx="3490810" cy="5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8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927AEA06-F61B-4D8D-919C-71A739848C3B}"/>
              </a:ext>
            </a:extLst>
          </p:cNvPr>
          <p:cNvGrpSpPr/>
          <p:nvPr/>
        </p:nvGrpSpPr>
        <p:grpSpPr>
          <a:xfrm>
            <a:off x="1029335" y="2523918"/>
            <a:ext cx="6273460" cy="2472855"/>
            <a:chOff x="1377020" y="924560"/>
            <a:chExt cx="6273460" cy="247285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94AD71A-B248-45F7-B8AA-E928F8C11C33}"/>
                </a:ext>
              </a:extLst>
            </p:cNvPr>
            <p:cNvSpPr txBox="1"/>
            <p:nvPr/>
          </p:nvSpPr>
          <p:spPr>
            <a:xfrm>
              <a:off x="1385035" y="924560"/>
              <a:ext cx="603050" cy="1067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3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5CBBEA4-DD7F-438E-9246-F1561FCEDDF9}"/>
                </a:ext>
              </a:extLst>
            </p:cNvPr>
            <p:cNvSpPr txBox="1"/>
            <p:nvPr/>
          </p:nvSpPr>
          <p:spPr>
            <a:xfrm>
              <a:off x="1853143" y="1377240"/>
              <a:ext cx="1820755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Three</a:t>
              </a:r>
              <a:endParaRPr lang="zh-CN" altLang="en-US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7EB573-4CF9-4372-AB06-DB40AAFD5452}"/>
                </a:ext>
              </a:extLst>
            </p:cNvPr>
            <p:cNvSpPr txBox="1"/>
            <p:nvPr/>
          </p:nvSpPr>
          <p:spPr>
            <a:xfrm>
              <a:off x="1408555" y="1831430"/>
              <a:ext cx="4817857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4000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Experiment Result</a:t>
              </a:r>
              <a:endParaRPr lang="zh-CN" altLang="en-US" sz="40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41CC002-1855-4B76-A452-5C893DD17EA4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D502E76-A493-4801-887F-B8663DF71DF0}"/>
                </a:ext>
              </a:extLst>
            </p:cNvPr>
            <p:cNvSpPr/>
            <p:nvPr/>
          </p:nvSpPr>
          <p:spPr>
            <a:xfrm>
              <a:off x="1377020" y="2980057"/>
              <a:ext cx="6096000" cy="4173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65E79FB6-1C9D-42BE-A120-8A25D60E7313}"/>
              </a:ext>
            </a:extLst>
          </p:cNvPr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2DDCF00-1C88-4086-BCEB-A9A380DF6352}"/>
              </a:ext>
            </a:extLst>
          </p:cNvPr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1057B17-EE74-43D4-81ED-4B26E12047DF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FA96AE7-F667-4B3D-80B2-CA4FD43918D8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2A43847-1115-4746-8F31-F980FC2FE404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DA14B34-8D8C-41CF-B926-20B8AEE46AE1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CFE4442-7243-4A7B-B0A3-A8AEDD8EC71B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7D4E11-BEF4-4636-B3EC-0A031CDE7A94}"/>
              </a:ext>
            </a:extLst>
          </p:cNvPr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E901CD0-E1C0-4801-B8D6-32E6EE2BCEBA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6E07025-42F8-4C34-BFB4-C1F1E785EEE2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C26E964-16A6-4E60-9D03-9626B378F800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9536C6-056F-47F0-81D4-0C8C80449B69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9FDDA73-D58C-4BC4-94FD-87DFFFD7B10D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092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6F8A01-5694-C9A1-836B-2FE4E321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755" y="1289867"/>
            <a:ext cx="4141423" cy="495524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A3E37F0-D521-48F1-D020-97F46CA8BA64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62438F0-14BB-C6D4-866F-AD4552A005E2}"/>
              </a:ext>
            </a:extLst>
          </p:cNvPr>
          <p:cNvSpPr txBox="1"/>
          <p:nvPr/>
        </p:nvSpPr>
        <p:spPr>
          <a:xfrm>
            <a:off x="1142263" y="1558906"/>
            <a:ext cx="159839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Platforms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7BCD58-1337-A5EA-1431-FB8BAD8AC51D}"/>
              </a:ext>
            </a:extLst>
          </p:cNvPr>
          <p:cNvSpPr txBox="1"/>
          <p:nvPr/>
        </p:nvSpPr>
        <p:spPr>
          <a:xfrm>
            <a:off x="1078864" y="2178396"/>
            <a:ext cx="295973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Simulation Environment</a:t>
            </a:r>
            <a:endParaRPr lang="zh-CN" altLang="en-US" sz="1600" b="1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CA5339-D63D-5804-672A-72208F9DEBD3}"/>
              </a:ext>
            </a:extLst>
          </p:cNvPr>
          <p:cNvSpPr txBox="1"/>
          <p:nvPr/>
        </p:nvSpPr>
        <p:spPr>
          <a:xfrm>
            <a:off x="1078864" y="3625247"/>
            <a:ext cx="2350687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Prototype System</a:t>
            </a:r>
            <a:endParaRPr lang="zh-CN" altLang="en-US" sz="1600" b="1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E1A8FA-AB50-4FE6-8532-58997C4E902F}"/>
              </a:ext>
            </a:extLst>
          </p:cNvPr>
          <p:cNvSpPr txBox="1"/>
          <p:nvPr/>
        </p:nvSpPr>
        <p:spPr>
          <a:xfrm>
            <a:off x="1413888" y="2500369"/>
            <a:ext cx="235068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Python 3.9.12</a:t>
            </a: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pc="1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Pytorch</a:t>
            </a:r>
            <a:r>
              <a:rPr lang="en-US" altLang="zh-CN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1.11.0</a:t>
            </a:r>
            <a:endParaRPr lang="en-US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30A36C-C222-4154-85EF-16FF1060A86E}"/>
              </a:ext>
            </a:extLst>
          </p:cNvPr>
          <p:cNvSpPr txBox="1"/>
          <p:nvPr/>
        </p:nvSpPr>
        <p:spPr>
          <a:xfrm>
            <a:off x="1195336" y="3953832"/>
            <a:ext cx="6412756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ARM Cortex-A72 @ 1.5GHz 6.4W</a:t>
            </a: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11th Gen Intel(R) Core(TM) i7-11700 @ 2.50GHz 65W</a:t>
            </a: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Central Frequency: 5440MHz</a:t>
            </a: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Bandwidth:</a:t>
            </a:r>
            <a:r>
              <a:rPr lang="zh-CN" altLang="en-US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40MHz</a:t>
            </a: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D2D rate: 135 </a:t>
            </a:r>
            <a:r>
              <a:rPr lang="en-US" altLang="zh-CN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± 5.83 Mbps</a:t>
            </a:r>
            <a:endParaRPr lang="en-US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19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A3E37F0-D521-48F1-D020-97F46CA8BA64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62438F0-14BB-C6D4-866F-AD4552A005E2}"/>
              </a:ext>
            </a:extLst>
          </p:cNvPr>
          <p:cNvSpPr txBox="1"/>
          <p:nvPr/>
        </p:nvSpPr>
        <p:spPr>
          <a:xfrm>
            <a:off x="1142263" y="1558906"/>
            <a:ext cx="2266594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Datasets and Models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7BCD58-1337-A5EA-1431-FB8BAD8AC51D}"/>
              </a:ext>
            </a:extLst>
          </p:cNvPr>
          <p:cNvSpPr txBox="1"/>
          <p:nvPr/>
        </p:nvSpPr>
        <p:spPr>
          <a:xfrm>
            <a:off x="1383665" y="2036572"/>
            <a:ext cx="128333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Datasets</a:t>
            </a:r>
            <a:endParaRPr lang="zh-CN" altLang="en-US" sz="1600" b="1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CA5339-D63D-5804-672A-72208F9DEBD3}"/>
              </a:ext>
            </a:extLst>
          </p:cNvPr>
          <p:cNvSpPr txBox="1"/>
          <p:nvPr/>
        </p:nvSpPr>
        <p:spPr>
          <a:xfrm>
            <a:off x="5783579" y="2036572"/>
            <a:ext cx="111220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Models</a:t>
            </a:r>
            <a:endParaRPr lang="zh-CN" altLang="en-US" sz="1600" b="1" spc="1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E5A59ABE-109D-3D93-7497-9CE05DC5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568" y="2556977"/>
            <a:ext cx="2615957" cy="159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278ACE-6F12-6E72-6E49-861664338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366" y="4295455"/>
            <a:ext cx="2493159" cy="18904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3479F17-77C6-B5E5-41F5-F6A85A80E997}"/>
              </a:ext>
            </a:extLst>
          </p:cNvPr>
          <p:cNvSpPr txBox="1"/>
          <p:nvPr/>
        </p:nvSpPr>
        <p:spPr>
          <a:xfrm>
            <a:off x="1270576" y="4918605"/>
            <a:ext cx="120224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CIFAR10: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F56FFC-72B4-D792-13EA-390FF766647F}"/>
              </a:ext>
            </a:extLst>
          </p:cNvPr>
          <p:cNvSpPr txBox="1"/>
          <p:nvPr/>
        </p:nvSpPr>
        <p:spPr>
          <a:xfrm>
            <a:off x="1383739" y="3161795"/>
            <a:ext cx="97591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MNIST:</a:t>
            </a:r>
          </a:p>
        </p:txBody>
      </p:sp>
      <p:pic>
        <p:nvPicPr>
          <p:cNvPr id="1028" name="Picture 4" descr="Pytorch实战2：ResNet-18实现Cifar-10图像分类（测试集分类准确率95.170%）_拔刀就能留住落樱吗的博客-CSDN博客_resnet  pytorch">
            <a:extLst>
              <a:ext uri="{FF2B5EF4-FFF2-40B4-BE49-F238E27FC236}">
                <a16:creationId xmlns:a16="http://schemas.microsoft.com/office/drawing/2014/main" id="{4B693504-AFED-76A7-CB11-02CF0702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02" y="1883067"/>
            <a:ext cx="3219766" cy="10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GG16学习笔记| 韩鼎の个人网站">
            <a:extLst>
              <a:ext uri="{FF2B5EF4-FFF2-40B4-BE49-F238E27FC236}">
                <a16:creationId xmlns:a16="http://schemas.microsoft.com/office/drawing/2014/main" id="{A9C871B6-36B1-4A12-CF28-C1C18771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02" y="3177954"/>
            <a:ext cx="3237369" cy="89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Net-5网络结构详解_HuHui.的博客-CSDN博客_lenet网络结构">
            <a:extLst>
              <a:ext uri="{FF2B5EF4-FFF2-40B4-BE49-F238E27FC236}">
                <a16:creationId xmlns:a16="http://schemas.microsoft.com/office/drawing/2014/main" id="{6F3C8277-E326-299A-6A30-92182C49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02" y="4302477"/>
            <a:ext cx="3237369" cy="109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L | Getting Started With AlexNet - GeeksforGeeks">
            <a:extLst>
              <a:ext uri="{FF2B5EF4-FFF2-40B4-BE49-F238E27FC236}">
                <a16:creationId xmlns:a16="http://schemas.microsoft.com/office/drawing/2014/main" id="{D4F54DD9-3E51-9351-40CA-EF3AA06C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02" y="5625967"/>
            <a:ext cx="3237369" cy="60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025B8FD-CBA6-03AE-A550-ADC7499875E3}"/>
              </a:ext>
            </a:extLst>
          </p:cNvPr>
          <p:cNvSpPr txBox="1"/>
          <p:nvPr/>
        </p:nvSpPr>
        <p:spPr>
          <a:xfrm>
            <a:off x="7208204" y="2300732"/>
            <a:ext cx="1418975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ResNet18: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D85A504-F912-B1C8-FA58-018887062D29}"/>
              </a:ext>
            </a:extLst>
          </p:cNvPr>
          <p:cNvSpPr txBox="1"/>
          <p:nvPr/>
        </p:nvSpPr>
        <p:spPr>
          <a:xfrm>
            <a:off x="7208204" y="3342542"/>
            <a:ext cx="1418975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VGG16: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4AB5C20-25CE-0741-7FAE-518D99175AF5}"/>
              </a:ext>
            </a:extLst>
          </p:cNvPr>
          <p:cNvSpPr txBox="1"/>
          <p:nvPr/>
        </p:nvSpPr>
        <p:spPr>
          <a:xfrm>
            <a:off x="7208204" y="4642415"/>
            <a:ext cx="1418975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LeNet-5: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FCAC88-A34A-B8F2-AF96-05A9F57A7348}"/>
              </a:ext>
            </a:extLst>
          </p:cNvPr>
          <p:cNvSpPr txBox="1"/>
          <p:nvPr/>
        </p:nvSpPr>
        <p:spPr>
          <a:xfrm>
            <a:off x="7208204" y="5715844"/>
            <a:ext cx="1418975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AlexNet</a:t>
            </a: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5207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A3E37F0-D521-48F1-D020-97F46CA8BA64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62438F0-14BB-C6D4-866F-AD4552A005E2}"/>
              </a:ext>
            </a:extLst>
          </p:cNvPr>
          <p:cNvSpPr txBox="1"/>
          <p:nvPr/>
        </p:nvSpPr>
        <p:spPr>
          <a:xfrm>
            <a:off x="1142262" y="1558906"/>
            <a:ext cx="2857499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Convergence Performance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40104F1-1DBA-6372-1F7C-2B0F8E0A4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415" y="2486995"/>
            <a:ext cx="4637095" cy="3138148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C5F6D29B-24E8-8F29-7966-E66A2490E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000" y="2486995"/>
            <a:ext cx="4637095" cy="31381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4D760D-2D6F-429A-A864-DE6B9B2FC59F}"/>
              </a:ext>
            </a:extLst>
          </p:cNvPr>
          <p:cNvSpPr txBox="1"/>
          <p:nvPr/>
        </p:nvSpPr>
        <p:spPr>
          <a:xfrm>
            <a:off x="2770001" y="2056433"/>
            <a:ext cx="7219381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Testing convergence of ResNet18 on Cifar10 under different algorithms.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9B0586-13F3-43C9-91AB-03FF7E325A23}"/>
              </a:ext>
            </a:extLst>
          </p:cNvPr>
          <p:cNvSpPr txBox="1"/>
          <p:nvPr/>
        </p:nvSpPr>
        <p:spPr>
          <a:xfrm>
            <a:off x="3434315" y="5625921"/>
            <a:ext cx="56544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IID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BA4A10-DB6E-48E0-B93D-3A3C876D6CC7}"/>
              </a:ext>
            </a:extLst>
          </p:cNvPr>
          <p:cNvSpPr txBox="1"/>
          <p:nvPr/>
        </p:nvSpPr>
        <p:spPr>
          <a:xfrm>
            <a:off x="8623418" y="5606891"/>
            <a:ext cx="993533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Non-IID</a:t>
            </a:r>
          </a:p>
        </p:txBody>
      </p:sp>
    </p:spTree>
    <p:extLst>
      <p:ext uri="{BB962C8B-B14F-4D97-AF65-F5344CB8AC3E}">
        <p14:creationId xmlns:p14="http://schemas.microsoft.com/office/powerpoint/2010/main" val="4017376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A3E37F0-D521-48F1-D020-97F46CA8BA64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62438F0-14BB-C6D4-866F-AD4552A005E2}"/>
              </a:ext>
            </a:extLst>
          </p:cNvPr>
          <p:cNvSpPr txBox="1"/>
          <p:nvPr/>
        </p:nvSpPr>
        <p:spPr>
          <a:xfrm>
            <a:off x="1142262" y="1558906"/>
            <a:ext cx="3297658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Effect of Overlapping Layers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485515D3-DDD3-27FC-A57A-17C14432C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2487168"/>
            <a:ext cx="4634502" cy="3136392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E1464CFA-DDB6-7DAC-E9CB-9D3221B09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1968" y="2487168"/>
            <a:ext cx="4634502" cy="31363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2046034-5314-49C3-9543-69E1EEAC3304}"/>
              </a:ext>
            </a:extLst>
          </p:cNvPr>
          <p:cNvSpPr txBox="1"/>
          <p:nvPr/>
        </p:nvSpPr>
        <p:spPr>
          <a:xfrm>
            <a:off x="2356643" y="2056433"/>
            <a:ext cx="7814492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Testing convergence of ResNet18 on Cifar10 under different propagation steps.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74ACE3-BC3B-4E87-92A7-43DC65049181}"/>
              </a:ext>
            </a:extLst>
          </p:cNvPr>
          <p:cNvSpPr txBox="1"/>
          <p:nvPr/>
        </p:nvSpPr>
        <p:spPr>
          <a:xfrm>
            <a:off x="3434315" y="5625921"/>
            <a:ext cx="565446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IID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D03EAC-9D1F-41A7-BBC1-068E6B6C966F}"/>
              </a:ext>
            </a:extLst>
          </p:cNvPr>
          <p:cNvSpPr txBox="1"/>
          <p:nvPr/>
        </p:nvSpPr>
        <p:spPr>
          <a:xfrm>
            <a:off x="8623418" y="5606891"/>
            <a:ext cx="993533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Non-IID</a:t>
            </a:r>
          </a:p>
        </p:txBody>
      </p:sp>
    </p:spTree>
    <p:extLst>
      <p:ext uri="{BB962C8B-B14F-4D97-AF65-F5344CB8AC3E}">
        <p14:creationId xmlns:p14="http://schemas.microsoft.com/office/powerpoint/2010/main" val="348109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ABB6C30-1122-7D41-D1F9-9DDA01919ABC}"/>
              </a:ext>
            </a:extLst>
          </p:cNvPr>
          <p:cNvCxnSpPr>
            <a:cxnSpLocks/>
          </p:cNvCxnSpPr>
          <p:nvPr/>
        </p:nvCxnSpPr>
        <p:spPr>
          <a:xfrm flipH="1" flipV="1">
            <a:off x="3395190" y="3370750"/>
            <a:ext cx="1188299" cy="1220388"/>
          </a:xfrm>
          <a:prstGeom prst="straightConnector1">
            <a:avLst/>
          </a:prstGeom>
          <a:ln w="12700" cap="rnd">
            <a:solidFill>
              <a:schemeClr val="bg2">
                <a:lumMod val="90000"/>
              </a:schemeClr>
            </a:solidFill>
            <a:round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>
            <a:extLst>
              <a:ext uri="{FF2B5EF4-FFF2-40B4-BE49-F238E27FC236}">
                <a16:creationId xmlns:a16="http://schemas.microsoft.com/office/drawing/2014/main" id="{A29B4AEC-BE00-89EA-5A01-39777DE49543}"/>
              </a:ext>
            </a:extLst>
          </p:cNvPr>
          <p:cNvSpPr/>
          <p:nvPr/>
        </p:nvSpPr>
        <p:spPr>
          <a:xfrm>
            <a:off x="6172413" y="1802929"/>
            <a:ext cx="5732534" cy="86614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Federated Learning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15DEBE-8C75-CE66-5ADF-B77E746134C2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Centralized Learning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EF0446-7429-A15A-C5E9-5FC8AD024608}"/>
              </a:ext>
            </a:extLst>
          </p:cNvPr>
          <p:cNvSpPr txBox="1"/>
          <p:nvPr/>
        </p:nvSpPr>
        <p:spPr>
          <a:xfrm>
            <a:off x="6684893" y="3924626"/>
            <a:ext cx="539346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 Unacceptable</a:t>
            </a: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communication</a:t>
            </a:r>
            <a:r>
              <a:rPr lang="zh-CN" altLang="en-US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burden.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BFC0BCB-270C-52C0-5469-F54AA3562F74}"/>
              </a:ext>
            </a:extLst>
          </p:cNvPr>
          <p:cNvGrpSpPr/>
          <p:nvPr/>
        </p:nvGrpSpPr>
        <p:grpSpPr>
          <a:xfrm>
            <a:off x="3725413" y="3729081"/>
            <a:ext cx="462543" cy="462543"/>
            <a:chOff x="-906405" y="1337404"/>
            <a:chExt cx="808701" cy="808701"/>
          </a:xfrm>
        </p:grpSpPr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5CA22458-6E64-FCD9-A87E-3C3529CC4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06405" y="1337404"/>
              <a:ext cx="591092" cy="591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>
              <a:extLst>
                <a:ext uri="{FF2B5EF4-FFF2-40B4-BE49-F238E27FC236}">
                  <a16:creationId xmlns:a16="http://schemas.microsoft.com/office/drawing/2014/main" id="{BA1ADA9F-FB06-7150-9983-2679AB801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34958" y="1408851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6">
              <a:extLst>
                <a:ext uri="{FF2B5EF4-FFF2-40B4-BE49-F238E27FC236}">
                  <a16:creationId xmlns:a16="http://schemas.microsoft.com/office/drawing/2014/main" id="{47D96EE3-FA63-0D74-506B-A969E4837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3511" y="1480298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8">
              <a:extLst>
                <a:ext uri="{FF2B5EF4-FFF2-40B4-BE49-F238E27FC236}">
                  <a16:creationId xmlns:a16="http://schemas.microsoft.com/office/drawing/2014/main" id="{D8383A7C-3C8F-034E-6865-81654C879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92064" y="1551745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D6B20E19-09A9-32FD-B82C-CA1D800FAB74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A6493842-BBAE-F9B5-7D92-00D3E6A6997E}"/>
              </a:ext>
            </a:extLst>
          </p:cNvPr>
          <p:cNvSpPr txBox="1"/>
          <p:nvPr/>
        </p:nvSpPr>
        <p:spPr>
          <a:xfrm>
            <a:off x="6331458" y="1827750"/>
            <a:ext cx="5454142" cy="777457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800" spc="1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Each client upload its local datasets to cloud for centralized training.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3172F78-F79C-F5F0-B2B5-0B34019FE902}"/>
              </a:ext>
            </a:extLst>
          </p:cNvPr>
          <p:cNvSpPr txBox="1"/>
          <p:nvPr/>
        </p:nvSpPr>
        <p:spPr>
          <a:xfrm>
            <a:off x="6630707" y="3251750"/>
            <a:ext cx="1519750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8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Weakness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C76D85C-C30B-7A17-372A-02854B06696F}"/>
              </a:ext>
            </a:extLst>
          </p:cNvPr>
          <p:cNvSpPr txBox="1"/>
          <p:nvPr/>
        </p:nvSpPr>
        <p:spPr>
          <a:xfrm>
            <a:off x="6684893" y="4472333"/>
            <a:ext cx="388620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 Compromising user privacy.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2B3D9BE-9210-1243-3511-D3FE36C9A84B}"/>
              </a:ext>
            </a:extLst>
          </p:cNvPr>
          <p:cNvSpPr txBox="1"/>
          <p:nvPr/>
        </p:nvSpPr>
        <p:spPr>
          <a:xfrm>
            <a:off x="6684893" y="5019286"/>
            <a:ext cx="4740162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 Wasting of computational power.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9A61C5-F198-FE24-7BD1-7240C4689CEB}"/>
              </a:ext>
            </a:extLst>
          </p:cNvPr>
          <p:cNvSpPr txBox="1"/>
          <p:nvPr/>
        </p:nvSpPr>
        <p:spPr>
          <a:xfrm>
            <a:off x="4063493" y="2667005"/>
            <a:ext cx="1565495" cy="47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0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Centralized training at the server.</a:t>
            </a:r>
            <a:endParaRPr lang="zh-CN" altLang="en-US" sz="100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0A3133-46B9-0FEE-92FD-369C03E16F2A}"/>
              </a:ext>
            </a:extLst>
          </p:cNvPr>
          <p:cNvSpPr txBox="1"/>
          <p:nvPr/>
        </p:nvSpPr>
        <p:spPr>
          <a:xfrm>
            <a:off x="621994" y="5384701"/>
            <a:ext cx="830138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Client 0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EDD482-E44C-F2EB-376C-CDBDF7DF223F}"/>
              </a:ext>
            </a:extLst>
          </p:cNvPr>
          <p:cNvSpPr txBox="1"/>
          <p:nvPr/>
        </p:nvSpPr>
        <p:spPr>
          <a:xfrm>
            <a:off x="1721448" y="5389220"/>
            <a:ext cx="805899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Client 1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3B1E12-7FE5-F47C-EEF9-19CF77F58B44}"/>
              </a:ext>
            </a:extLst>
          </p:cNvPr>
          <p:cNvSpPr txBox="1"/>
          <p:nvPr/>
        </p:nvSpPr>
        <p:spPr>
          <a:xfrm>
            <a:off x="3355274" y="5393467"/>
            <a:ext cx="992518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Client N-1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1CD880-19E3-C6A3-BC67-20076C1D3F08}"/>
              </a:ext>
            </a:extLst>
          </p:cNvPr>
          <p:cNvSpPr txBox="1"/>
          <p:nvPr/>
        </p:nvSpPr>
        <p:spPr>
          <a:xfrm>
            <a:off x="4731158" y="5400544"/>
            <a:ext cx="830137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Client N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E9AE539-ECFF-2FC5-F6C4-9AD6B6642E24}"/>
              </a:ext>
            </a:extLst>
          </p:cNvPr>
          <p:cNvSpPr txBox="1"/>
          <p:nvPr/>
        </p:nvSpPr>
        <p:spPr>
          <a:xfrm>
            <a:off x="846036" y="2744362"/>
            <a:ext cx="933717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Cloud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68806F0-F04F-0ACC-A454-CC539D4C08F8}"/>
              </a:ext>
            </a:extLst>
          </p:cNvPr>
          <p:cNvCxnSpPr>
            <a:cxnSpLocks/>
          </p:cNvCxnSpPr>
          <p:nvPr/>
        </p:nvCxnSpPr>
        <p:spPr>
          <a:xfrm>
            <a:off x="2818930" y="5118228"/>
            <a:ext cx="378396" cy="0"/>
          </a:xfrm>
          <a:prstGeom prst="line">
            <a:avLst/>
          </a:prstGeom>
          <a:ln w="381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9A03C95-6C8E-0D5C-0547-91F296ABBFC8}"/>
              </a:ext>
            </a:extLst>
          </p:cNvPr>
          <p:cNvSpPr txBox="1"/>
          <p:nvPr/>
        </p:nvSpPr>
        <p:spPr>
          <a:xfrm rot="2694665">
            <a:off x="3824508" y="3745866"/>
            <a:ext cx="1307057" cy="28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Upload datasets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B56CD78-5609-3150-3F99-A01C260660F4}"/>
              </a:ext>
            </a:extLst>
          </p:cNvPr>
          <p:cNvCxnSpPr>
            <a:cxnSpLocks/>
          </p:cNvCxnSpPr>
          <p:nvPr/>
        </p:nvCxnSpPr>
        <p:spPr>
          <a:xfrm flipH="1" flipV="1">
            <a:off x="3079391" y="3440431"/>
            <a:ext cx="475791" cy="1150707"/>
          </a:xfrm>
          <a:prstGeom prst="straightConnector1">
            <a:avLst/>
          </a:prstGeom>
          <a:ln w="12700" cap="rnd">
            <a:solidFill>
              <a:schemeClr val="bg2">
                <a:lumMod val="90000"/>
              </a:schemeClr>
            </a:solidFill>
            <a:round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6A98AAD-2CFD-475F-FDF1-F2B82558C90A}"/>
              </a:ext>
            </a:extLst>
          </p:cNvPr>
          <p:cNvCxnSpPr>
            <a:cxnSpLocks/>
          </p:cNvCxnSpPr>
          <p:nvPr/>
        </p:nvCxnSpPr>
        <p:spPr>
          <a:xfrm flipV="1">
            <a:off x="2319358" y="3531066"/>
            <a:ext cx="261858" cy="1097140"/>
          </a:xfrm>
          <a:prstGeom prst="straightConnector1">
            <a:avLst/>
          </a:prstGeom>
          <a:ln w="12700" cap="rnd">
            <a:solidFill>
              <a:schemeClr val="bg2">
                <a:lumMod val="90000"/>
              </a:schemeClr>
            </a:solidFill>
            <a:round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862E5E9-8DAA-B1BD-9999-95F83969438B}"/>
              </a:ext>
            </a:extLst>
          </p:cNvPr>
          <p:cNvCxnSpPr>
            <a:cxnSpLocks/>
          </p:cNvCxnSpPr>
          <p:nvPr/>
        </p:nvCxnSpPr>
        <p:spPr>
          <a:xfrm flipV="1">
            <a:off x="1306966" y="3517332"/>
            <a:ext cx="799928" cy="1070520"/>
          </a:xfrm>
          <a:prstGeom prst="straightConnector1">
            <a:avLst/>
          </a:prstGeom>
          <a:ln w="12700" cap="rnd">
            <a:solidFill>
              <a:schemeClr val="bg2">
                <a:lumMod val="90000"/>
              </a:schemeClr>
            </a:solidFill>
            <a:round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74A9A50B-40D6-C97D-F8A3-1F6E60E660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09" y="4678408"/>
            <a:ext cx="835167" cy="69623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255FC4F-F033-2AC1-8C8A-4253083B0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06" y="4850393"/>
            <a:ext cx="803726" cy="4740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6EDC464-C9E5-2FEA-FC54-9E321B491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7762" y="4578437"/>
            <a:ext cx="735954" cy="80787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F68B6FF-9993-9154-E5B8-61D0304683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1844" y="4623505"/>
            <a:ext cx="910009" cy="72387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8C0D60E-B441-2D7C-8619-4B78331C6B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1952" y="2271367"/>
            <a:ext cx="2124733" cy="1191045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1F985C7-48FF-78AE-A10A-4F902AAE6BAA}"/>
              </a:ext>
            </a:extLst>
          </p:cNvPr>
          <p:cNvCxnSpPr>
            <a:cxnSpLocks/>
          </p:cNvCxnSpPr>
          <p:nvPr/>
        </p:nvCxnSpPr>
        <p:spPr>
          <a:xfrm>
            <a:off x="6570593" y="3324314"/>
            <a:ext cx="0" cy="254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671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A3E37F0-D521-48F1-D020-97F46CA8BA64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62438F0-14BB-C6D4-866F-AD4552A005E2}"/>
              </a:ext>
            </a:extLst>
          </p:cNvPr>
          <p:cNvSpPr txBox="1"/>
          <p:nvPr/>
        </p:nvSpPr>
        <p:spPr>
          <a:xfrm>
            <a:off x="1142262" y="1558906"/>
            <a:ext cx="3338298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Effect of D2D Communication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6D19D72-0471-387B-D805-5C047F2EA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2261700"/>
            <a:ext cx="4634502" cy="313639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1914B03-66AC-55B9-2A66-76311C688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1968" y="2261700"/>
            <a:ext cx="4690792" cy="31363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D2884F7-D91D-4116-B524-F349E049A341}"/>
              </a:ext>
            </a:extLst>
          </p:cNvPr>
          <p:cNvSpPr txBox="1"/>
          <p:nvPr/>
        </p:nvSpPr>
        <p:spPr>
          <a:xfrm>
            <a:off x="1476436" y="5398092"/>
            <a:ext cx="4419938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Testing convergence of ResNet18 on Cifar10 under different D2D communication rates.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B4F6CC-8EBB-43CB-BE80-73D1C52C37EA}"/>
              </a:ext>
            </a:extLst>
          </p:cNvPr>
          <p:cNvSpPr txBox="1"/>
          <p:nvPr/>
        </p:nvSpPr>
        <p:spPr>
          <a:xfrm>
            <a:off x="6700678" y="5398092"/>
            <a:ext cx="483901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 cost of ResNet18 in a communication round under different D2D communication rates.</a:t>
            </a:r>
          </a:p>
        </p:txBody>
      </p:sp>
    </p:spTree>
    <p:extLst>
      <p:ext uri="{BB962C8B-B14F-4D97-AF65-F5344CB8AC3E}">
        <p14:creationId xmlns:p14="http://schemas.microsoft.com/office/powerpoint/2010/main" val="160000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A3E37F0-D521-48F1-D020-97F46CA8BA64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62438F0-14BB-C6D4-866F-AD4552A005E2}"/>
              </a:ext>
            </a:extLst>
          </p:cNvPr>
          <p:cNvSpPr txBox="1"/>
          <p:nvPr/>
        </p:nvSpPr>
        <p:spPr>
          <a:xfrm>
            <a:off x="1142262" y="1558906"/>
            <a:ext cx="5187418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Convergence Time Reduction and Energy Efficiency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F82BC5D8-40D6-3762-26DB-DDFB85715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872" y="2261700"/>
            <a:ext cx="4819558" cy="3136392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CC6AA520-94F7-5B00-9DE6-9B8D2BAAA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1968" y="2261700"/>
            <a:ext cx="4416728" cy="313639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00585CE-0454-4CF8-BBE9-E5EA649E2EA1}"/>
              </a:ext>
            </a:extLst>
          </p:cNvPr>
          <p:cNvSpPr txBox="1"/>
          <p:nvPr/>
        </p:nvSpPr>
        <p:spPr>
          <a:xfrm>
            <a:off x="1476436" y="5398092"/>
            <a:ext cx="4419938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Time cost of ResNet18 in a communication round under different algorithms.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ACBDA4-15E2-4196-8540-82C2E750632D}"/>
              </a:ext>
            </a:extLst>
          </p:cNvPr>
          <p:cNvSpPr txBox="1"/>
          <p:nvPr/>
        </p:nvSpPr>
        <p:spPr>
          <a:xfrm>
            <a:off x="6700678" y="5398092"/>
            <a:ext cx="483901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Energy consumption of different devices in a communication round.</a:t>
            </a:r>
          </a:p>
        </p:txBody>
      </p:sp>
    </p:spTree>
    <p:extLst>
      <p:ext uri="{BB962C8B-B14F-4D97-AF65-F5344CB8AC3E}">
        <p14:creationId xmlns:p14="http://schemas.microsoft.com/office/powerpoint/2010/main" val="1876892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4114800" cy="365125"/>
          </a:xfrm>
        </p:spPr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rgbClr val="A6A6A6"/>
          </a:solidFill>
        </p:spPr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rgbClr val="AF2125"/>
          </a:solidFill>
        </p:spPr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A3E37F0-D521-48F1-D020-97F46CA8BA64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62438F0-14BB-C6D4-866F-AD4552A005E2}"/>
              </a:ext>
            </a:extLst>
          </p:cNvPr>
          <p:cNvSpPr txBox="1"/>
          <p:nvPr/>
        </p:nvSpPr>
        <p:spPr>
          <a:xfrm>
            <a:off x="1142262" y="1558906"/>
            <a:ext cx="5187418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Convergence Time Reduction and Energy Efficiency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00585CE-0454-4CF8-BBE9-E5EA649E2EA1}"/>
              </a:ext>
            </a:extLst>
          </p:cNvPr>
          <p:cNvSpPr txBox="1"/>
          <p:nvPr/>
        </p:nvSpPr>
        <p:spPr>
          <a:xfrm>
            <a:off x="959374" y="5871162"/>
            <a:ext cx="4419938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en-US" altLang="zh-CN" sz="1600" spc="1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RingSFL</a:t>
            </a:r>
            <a:endParaRPr 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ACBDA4-15E2-4196-8540-82C2E750632D}"/>
              </a:ext>
            </a:extLst>
          </p:cNvPr>
          <p:cNvSpPr txBox="1"/>
          <p:nvPr/>
        </p:nvSpPr>
        <p:spPr>
          <a:xfrm>
            <a:off x="6812690" y="5871162"/>
            <a:ext cx="4839014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>
              <a:lnSpc>
                <a:spcPct val="130000"/>
              </a:lnSpc>
            </a:pPr>
            <a:r>
              <a:rPr lang="en-US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Vanilla FL</a:t>
            </a:r>
          </a:p>
        </p:txBody>
      </p:sp>
      <p:pic>
        <p:nvPicPr>
          <p:cNvPr id="3" name="2022-10-21 20-05-18">
            <a:hlinkClick r:id="" action="ppaction://media"/>
            <a:extLst>
              <a:ext uri="{FF2B5EF4-FFF2-40B4-BE49-F238E27FC236}">
                <a16:creationId xmlns:a16="http://schemas.microsoft.com/office/drawing/2014/main" id="{ED985776-6A20-4782-9CE8-CD4A20817D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1694" t="3822" r="6887" b="1134"/>
          <a:stretch/>
        </p:blipFill>
        <p:spPr>
          <a:xfrm>
            <a:off x="6302087" y="2169106"/>
            <a:ext cx="5615527" cy="3687304"/>
          </a:xfrm>
          <a:prstGeom prst="rect">
            <a:avLst/>
          </a:prstGeom>
        </p:spPr>
      </p:pic>
      <p:pic>
        <p:nvPicPr>
          <p:cNvPr id="5" name="2022-10-21 20-07-03">
            <a:hlinkClick r:id="" action="ppaction://media"/>
            <a:extLst>
              <a:ext uri="{FF2B5EF4-FFF2-40B4-BE49-F238E27FC236}">
                <a16:creationId xmlns:a16="http://schemas.microsoft.com/office/drawing/2014/main" id="{DB02D7E6-A2E7-4A7F-9EAE-C2B19931DA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1671" t="3520" r="6910" b="1076"/>
          <a:stretch/>
        </p:blipFill>
        <p:spPr>
          <a:xfrm>
            <a:off x="447690" y="2170299"/>
            <a:ext cx="5594467" cy="36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E7F7E1-2973-4806-ADD1-500B52DE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4E30-715F-4973-8179-B4178D7E09F0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0042C3-313C-4642-98B5-8C3D7D3D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E3D55C-34F9-4EF0-A733-2439D809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8CC8C0-31F5-4895-8500-05A6DC25B01E}"/>
              </a:ext>
            </a:extLst>
          </p:cNvPr>
          <p:cNvSpPr txBox="1"/>
          <p:nvPr/>
        </p:nvSpPr>
        <p:spPr>
          <a:xfrm>
            <a:off x="1712200" y="1577311"/>
            <a:ext cx="9515746" cy="106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</a:t>
            </a:r>
            <a:r>
              <a:rPr lang="zh-CN" altLang="en-US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en-US" altLang="zh-CN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FOR</a:t>
            </a:r>
            <a:r>
              <a:rPr lang="zh-CN" altLang="en-US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</a:t>
            </a:r>
            <a:r>
              <a:rPr lang="en-US" altLang="zh-CN" sz="54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ATTENTION</a:t>
            </a:r>
            <a:endParaRPr lang="zh-CN" altLang="en-US" sz="5400" spc="100" dirty="0">
              <a:solidFill>
                <a:schemeClr val="accent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7CEED829-8323-40B6-897A-68CE0C09BBF5}"/>
              </a:ext>
            </a:extLst>
          </p:cNvPr>
          <p:cNvSpPr/>
          <p:nvPr/>
        </p:nvSpPr>
        <p:spPr>
          <a:xfrm>
            <a:off x="1125901" y="1122388"/>
            <a:ext cx="1800000" cy="1800000"/>
          </a:xfrm>
          <a:custGeom>
            <a:avLst/>
            <a:gdLst>
              <a:gd name="connsiteX0" fmla="*/ 0 w 1800000"/>
              <a:gd name="connsiteY0" fmla="*/ 0 h 1800000"/>
              <a:gd name="connsiteX1" fmla="*/ 1800000 w 1800000"/>
              <a:gd name="connsiteY1" fmla="*/ 0 h 1800000"/>
              <a:gd name="connsiteX2" fmla="*/ 1800000 w 1800000"/>
              <a:gd name="connsiteY2" fmla="*/ 366040 h 1800000"/>
              <a:gd name="connsiteX3" fmla="*/ 1656604 w 1800000"/>
              <a:gd name="connsiteY3" fmla="*/ 366040 h 1800000"/>
              <a:gd name="connsiteX4" fmla="*/ 1656604 w 1800000"/>
              <a:gd name="connsiteY4" fmla="*/ 157793 h 1800000"/>
              <a:gd name="connsiteX5" fmla="*/ 172635 w 1800000"/>
              <a:gd name="connsiteY5" fmla="*/ 157793 h 1800000"/>
              <a:gd name="connsiteX6" fmla="*/ 172635 w 1800000"/>
              <a:gd name="connsiteY6" fmla="*/ 1641762 h 1800000"/>
              <a:gd name="connsiteX7" fmla="*/ 900000 w 1800000"/>
              <a:gd name="connsiteY7" fmla="*/ 1641762 h 1800000"/>
              <a:gd name="connsiteX8" fmla="*/ 900000 w 1800000"/>
              <a:gd name="connsiteY8" fmla="*/ 1800000 h 1800000"/>
              <a:gd name="connsiteX9" fmla="*/ 0 w 1800000"/>
              <a:gd name="connsiteY9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0000" h="1800000">
                <a:moveTo>
                  <a:pt x="0" y="0"/>
                </a:moveTo>
                <a:lnTo>
                  <a:pt x="1800000" y="0"/>
                </a:lnTo>
                <a:lnTo>
                  <a:pt x="1800000" y="366040"/>
                </a:lnTo>
                <a:lnTo>
                  <a:pt x="1656604" y="366040"/>
                </a:lnTo>
                <a:lnTo>
                  <a:pt x="1656604" y="157793"/>
                </a:lnTo>
                <a:lnTo>
                  <a:pt x="172635" y="157793"/>
                </a:lnTo>
                <a:lnTo>
                  <a:pt x="172635" y="1641762"/>
                </a:lnTo>
                <a:lnTo>
                  <a:pt x="900000" y="1641762"/>
                </a:lnTo>
                <a:lnTo>
                  <a:pt x="900000" y="1800000"/>
                </a:lnTo>
                <a:lnTo>
                  <a:pt x="0" y="18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C279BCD9-5583-48AA-B60C-EA47BD10DE2D}"/>
              </a:ext>
            </a:extLst>
          </p:cNvPr>
          <p:cNvSpPr/>
          <p:nvPr/>
        </p:nvSpPr>
        <p:spPr>
          <a:xfrm>
            <a:off x="30480" y="5598160"/>
            <a:ext cx="1220216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11D88-F7B2-4B87-813B-392B1014C97F}"/>
              </a:ext>
            </a:extLst>
          </p:cNvPr>
          <p:cNvSpPr/>
          <p:nvPr/>
        </p:nvSpPr>
        <p:spPr>
          <a:xfrm flipH="1">
            <a:off x="-40640" y="5585460"/>
            <a:ext cx="12273280" cy="1259840"/>
          </a:xfrm>
          <a:custGeom>
            <a:avLst/>
            <a:gdLst>
              <a:gd name="connsiteX0" fmla="*/ 10160 w 12222480"/>
              <a:gd name="connsiteY0" fmla="*/ 1087120 h 1910080"/>
              <a:gd name="connsiteX1" fmla="*/ 12222480 w 12222480"/>
              <a:gd name="connsiteY1" fmla="*/ 0 h 1910080"/>
              <a:gd name="connsiteX2" fmla="*/ 12222480 w 12222480"/>
              <a:gd name="connsiteY2" fmla="*/ 1910080 h 1910080"/>
              <a:gd name="connsiteX3" fmla="*/ 0 w 12222480"/>
              <a:gd name="connsiteY3" fmla="*/ 1899920 h 1910080"/>
              <a:gd name="connsiteX4" fmla="*/ 10160 w 12222480"/>
              <a:gd name="connsiteY4" fmla="*/ 1087120 h 19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480" h="1910080">
                <a:moveTo>
                  <a:pt x="10160" y="1087120"/>
                </a:moveTo>
                <a:lnTo>
                  <a:pt x="12222480" y="0"/>
                </a:lnTo>
                <a:lnTo>
                  <a:pt x="12222480" y="1910080"/>
                </a:lnTo>
                <a:lnTo>
                  <a:pt x="0" y="1899920"/>
                </a:lnTo>
                <a:lnTo>
                  <a:pt x="10160" y="1087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BEF25C-54B2-4F3E-9A79-B3FA7E2837C0}"/>
              </a:ext>
            </a:extLst>
          </p:cNvPr>
          <p:cNvSpPr/>
          <p:nvPr/>
        </p:nvSpPr>
        <p:spPr>
          <a:xfrm>
            <a:off x="4033520" y="6134875"/>
            <a:ext cx="4196080" cy="417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hangingPunct="0">
              <a:lnSpc>
                <a:spcPct val="130000"/>
              </a:lnSpc>
            </a:pPr>
            <a:r>
              <a:rPr lang="zh-CN" altLang="en-US" spc="100" dirty="0">
                <a:solidFill>
                  <a:schemeClr val="accent3">
                    <a:lumMod val="20000"/>
                    <a:lumOff val="80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厚德 求真 励学 笃行</a:t>
            </a:r>
            <a:endParaRPr lang="en-US" altLang="zh-CN" spc="100" dirty="0">
              <a:solidFill>
                <a:schemeClr val="accent3">
                  <a:lumMod val="20000"/>
                  <a:lumOff val="80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66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Federated Learning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9AE53C-EA38-9643-11F0-1940F20F9BE1}"/>
              </a:ext>
            </a:extLst>
          </p:cNvPr>
          <p:cNvSpPr txBox="1"/>
          <p:nvPr/>
        </p:nvSpPr>
        <p:spPr>
          <a:xfrm>
            <a:off x="4107754" y="2719911"/>
            <a:ext cx="1480858" cy="27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0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Model aggregation.</a:t>
            </a:r>
            <a:endParaRPr lang="zh-CN" altLang="en-US" sz="100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0CB1EB-37DC-5558-0DE9-6B2BA8B0EEE8}"/>
              </a:ext>
            </a:extLst>
          </p:cNvPr>
          <p:cNvSpPr txBox="1"/>
          <p:nvPr/>
        </p:nvSpPr>
        <p:spPr>
          <a:xfrm>
            <a:off x="1142263" y="1558906"/>
            <a:ext cx="2214827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Federated Learning</a:t>
            </a:r>
            <a:endParaRPr lang="zh-CN" altLang="en-US" sz="1600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007A09D-1CC2-740D-7F49-AD68E6FD2BD2}"/>
              </a:ext>
            </a:extLst>
          </p:cNvPr>
          <p:cNvCxnSpPr/>
          <p:nvPr/>
        </p:nvCxnSpPr>
        <p:spPr>
          <a:xfrm>
            <a:off x="1188161" y="1617304"/>
            <a:ext cx="197106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6B28347-ECD3-0C7F-88B4-0B59EA21690D}"/>
              </a:ext>
            </a:extLst>
          </p:cNvPr>
          <p:cNvSpPr txBox="1"/>
          <p:nvPr/>
        </p:nvSpPr>
        <p:spPr>
          <a:xfrm>
            <a:off x="621994" y="5384701"/>
            <a:ext cx="830138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Client 0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405309A-9C7A-4767-02AD-C18A0AF37671}"/>
              </a:ext>
            </a:extLst>
          </p:cNvPr>
          <p:cNvSpPr txBox="1"/>
          <p:nvPr/>
        </p:nvSpPr>
        <p:spPr>
          <a:xfrm>
            <a:off x="1721448" y="5389220"/>
            <a:ext cx="805899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Client 1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2EBA27A-EDFB-069B-A6D6-0F9547B6C636}"/>
              </a:ext>
            </a:extLst>
          </p:cNvPr>
          <p:cNvSpPr txBox="1"/>
          <p:nvPr/>
        </p:nvSpPr>
        <p:spPr>
          <a:xfrm>
            <a:off x="3355274" y="5393467"/>
            <a:ext cx="992518" cy="290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Client N-1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D3F0B27-EE46-651A-BE53-D79D9C56F747}"/>
              </a:ext>
            </a:extLst>
          </p:cNvPr>
          <p:cNvSpPr txBox="1"/>
          <p:nvPr/>
        </p:nvSpPr>
        <p:spPr>
          <a:xfrm>
            <a:off x="4731158" y="5400544"/>
            <a:ext cx="830137" cy="281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Client N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F4CF7BD-ABA9-172C-7DC6-B4AC17F71437}"/>
              </a:ext>
            </a:extLst>
          </p:cNvPr>
          <p:cNvSpPr txBox="1"/>
          <p:nvPr/>
        </p:nvSpPr>
        <p:spPr>
          <a:xfrm>
            <a:off x="846036" y="2744362"/>
            <a:ext cx="933717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Cloud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A8D8287-485F-4A00-A293-BB6D6B652B9A}"/>
              </a:ext>
            </a:extLst>
          </p:cNvPr>
          <p:cNvCxnSpPr>
            <a:cxnSpLocks/>
          </p:cNvCxnSpPr>
          <p:nvPr/>
        </p:nvCxnSpPr>
        <p:spPr>
          <a:xfrm>
            <a:off x="2818930" y="5118228"/>
            <a:ext cx="378396" cy="0"/>
          </a:xfrm>
          <a:prstGeom prst="line">
            <a:avLst/>
          </a:prstGeom>
          <a:ln w="381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08F76BA-8029-6508-84EF-DEE10E2211AB}"/>
              </a:ext>
            </a:extLst>
          </p:cNvPr>
          <p:cNvSpPr txBox="1"/>
          <p:nvPr/>
        </p:nvSpPr>
        <p:spPr>
          <a:xfrm rot="2694665">
            <a:off x="3717577" y="3769013"/>
            <a:ext cx="1638716" cy="28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05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Upload local models</a:t>
            </a:r>
            <a:endParaRPr lang="zh-CN" altLang="en-US" sz="105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1E0D0C0-F130-166E-294A-DE0650D93AA7}"/>
              </a:ext>
            </a:extLst>
          </p:cNvPr>
          <p:cNvSpPr txBox="1"/>
          <p:nvPr/>
        </p:nvSpPr>
        <p:spPr>
          <a:xfrm>
            <a:off x="1538484" y="5685730"/>
            <a:ext cx="3081814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100" b="1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Localized training at the network edge.</a:t>
            </a:r>
            <a:endParaRPr lang="zh-CN" altLang="en-US" sz="1100" b="1" spc="100" dirty="0"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D4B7B1A-5DDE-D59C-1332-3897453E3D43}"/>
              </a:ext>
            </a:extLst>
          </p:cNvPr>
          <p:cNvCxnSpPr>
            <a:cxnSpLocks/>
          </p:cNvCxnSpPr>
          <p:nvPr/>
        </p:nvCxnSpPr>
        <p:spPr>
          <a:xfrm flipH="1" flipV="1">
            <a:off x="3395190" y="3370750"/>
            <a:ext cx="1188299" cy="1220388"/>
          </a:xfrm>
          <a:prstGeom prst="straightConnector1">
            <a:avLst/>
          </a:prstGeom>
          <a:ln w="12700" cap="rnd">
            <a:solidFill>
              <a:schemeClr val="bg2">
                <a:lumMod val="90000"/>
              </a:schemeClr>
            </a:solidFill>
            <a:round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886093B-57ED-9B15-8EFB-DD1A607BB8B0}"/>
              </a:ext>
            </a:extLst>
          </p:cNvPr>
          <p:cNvCxnSpPr>
            <a:cxnSpLocks/>
          </p:cNvCxnSpPr>
          <p:nvPr/>
        </p:nvCxnSpPr>
        <p:spPr>
          <a:xfrm flipH="1" flipV="1">
            <a:off x="3079391" y="3440431"/>
            <a:ext cx="475791" cy="1150707"/>
          </a:xfrm>
          <a:prstGeom prst="straightConnector1">
            <a:avLst/>
          </a:prstGeom>
          <a:ln w="12700" cap="rnd">
            <a:solidFill>
              <a:schemeClr val="bg2">
                <a:lumMod val="90000"/>
              </a:schemeClr>
            </a:solidFill>
            <a:round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E3F0329-AC9E-92D1-2B73-F71FAB46534B}"/>
              </a:ext>
            </a:extLst>
          </p:cNvPr>
          <p:cNvCxnSpPr>
            <a:cxnSpLocks/>
          </p:cNvCxnSpPr>
          <p:nvPr/>
        </p:nvCxnSpPr>
        <p:spPr>
          <a:xfrm flipV="1">
            <a:off x="2319358" y="3531066"/>
            <a:ext cx="261858" cy="1097140"/>
          </a:xfrm>
          <a:prstGeom prst="straightConnector1">
            <a:avLst/>
          </a:prstGeom>
          <a:ln w="12700" cap="rnd">
            <a:solidFill>
              <a:schemeClr val="bg2">
                <a:lumMod val="90000"/>
              </a:schemeClr>
            </a:solidFill>
            <a:round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634EDB7-39D4-A355-4FA3-CF0E74922552}"/>
              </a:ext>
            </a:extLst>
          </p:cNvPr>
          <p:cNvCxnSpPr>
            <a:cxnSpLocks/>
          </p:cNvCxnSpPr>
          <p:nvPr/>
        </p:nvCxnSpPr>
        <p:spPr>
          <a:xfrm flipV="1">
            <a:off x="1306966" y="3517332"/>
            <a:ext cx="799928" cy="1070520"/>
          </a:xfrm>
          <a:prstGeom prst="straightConnector1">
            <a:avLst/>
          </a:prstGeom>
          <a:ln w="12700" cap="rnd">
            <a:solidFill>
              <a:schemeClr val="bg2">
                <a:lumMod val="90000"/>
              </a:schemeClr>
            </a:solidFill>
            <a:round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0A5E261F-E8F4-A0CA-7A9E-309D73A0FDB9}"/>
              </a:ext>
            </a:extLst>
          </p:cNvPr>
          <p:cNvSpPr/>
          <p:nvPr/>
        </p:nvSpPr>
        <p:spPr>
          <a:xfrm>
            <a:off x="6172413" y="1802929"/>
            <a:ext cx="5732534" cy="86614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5F8EB65-9301-EC13-3B2E-8616A61B984F}"/>
              </a:ext>
            </a:extLst>
          </p:cNvPr>
          <p:cNvSpPr txBox="1"/>
          <p:nvPr/>
        </p:nvSpPr>
        <p:spPr>
          <a:xfrm>
            <a:off x="6360393" y="1836511"/>
            <a:ext cx="5410533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800" spc="1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Training at each clients</a:t>
            </a:r>
            <a:r>
              <a:rPr lang="zh-CN" altLang="en-US" spc="1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pc="100" dirty="0">
                <a:solidFill>
                  <a:schemeClr val="bg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upload trained model parameters instead.</a:t>
            </a:r>
            <a:endParaRPr lang="en-US" altLang="zh-CN" sz="1800" spc="100" dirty="0">
              <a:solidFill>
                <a:schemeClr val="bg1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7B2B31C-8E53-198B-5D7E-C121C33737E4}"/>
              </a:ext>
            </a:extLst>
          </p:cNvPr>
          <p:cNvSpPr txBox="1"/>
          <p:nvPr/>
        </p:nvSpPr>
        <p:spPr>
          <a:xfrm>
            <a:off x="6523440" y="3272234"/>
            <a:ext cx="5172927" cy="264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hangingPunct="0">
              <a:lnSpc>
                <a:spcPct val="130000"/>
              </a:lnSpc>
              <a:spcAft>
                <a:spcPts val="1200"/>
              </a:spcAft>
              <a:buAutoNum type="arabicPeriod"/>
            </a:pPr>
            <a:r>
              <a:rPr lang="en-US" altLang="zh-CN" sz="14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Cloud distribute initialized global model.</a:t>
            </a:r>
          </a:p>
          <a:p>
            <a:pPr marL="342900" indent="-342900" hangingPunct="0">
              <a:lnSpc>
                <a:spcPct val="130000"/>
              </a:lnSpc>
              <a:spcAft>
                <a:spcPts val="1200"/>
              </a:spcAft>
              <a:buAutoNum type="arabicPeriod"/>
            </a:pPr>
            <a:r>
              <a:rPr lang="en-US" altLang="zh-CN" sz="14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Each client conducts training using their local datasets.</a:t>
            </a:r>
          </a:p>
          <a:p>
            <a:pPr marL="342900" indent="-342900" hangingPunct="0">
              <a:lnSpc>
                <a:spcPct val="130000"/>
              </a:lnSpc>
              <a:spcAft>
                <a:spcPts val="1200"/>
              </a:spcAft>
              <a:buAutoNum type="arabicPeriod"/>
            </a:pPr>
            <a:r>
              <a:rPr lang="en-US" altLang="zh-CN" sz="14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Each client uploads trained local model to cloud for aggregation.</a:t>
            </a:r>
          </a:p>
          <a:p>
            <a:pPr marL="342900" indent="-342900" hangingPunct="0">
              <a:lnSpc>
                <a:spcPct val="130000"/>
              </a:lnSpc>
              <a:spcAft>
                <a:spcPts val="1200"/>
              </a:spcAft>
              <a:buFontTx/>
              <a:buAutoNum type="arabicPeriod"/>
            </a:pPr>
            <a:r>
              <a:rPr lang="en-US" altLang="zh-CN" sz="14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Cloud distribute aggregated model.</a:t>
            </a:r>
          </a:p>
          <a:p>
            <a:pPr marL="342900" indent="-342900" hangingPunct="0">
              <a:lnSpc>
                <a:spcPct val="130000"/>
              </a:lnSpc>
              <a:spcAft>
                <a:spcPts val="1200"/>
              </a:spcAft>
              <a:buAutoNum type="arabicPeriod"/>
            </a:pPr>
            <a:r>
              <a:rPr lang="en-US" altLang="zh-CN" sz="14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Repeat step 2 – 4 until converge.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0B048CC-CD0F-DB53-5449-182A65EB90C3}"/>
              </a:ext>
            </a:extLst>
          </p:cNvPr>
          <p:cNvSpPr txBox="1"/>
          <p:nvPr/>
        </p:nvSpPr>
        <p:spPr>
          <a:xfrm>
            <a:off x="6360393" y="2731980"/>
            <a:ext cx="2310647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8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Training Process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A48EA2-46B0-822A-CA2E-7A2316FEB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09" y="4678408"/>
            <a:ext cx="835167" cy="6962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01887C-B9F3-8A7B-B2A3-0C167689C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06" y="4850393"/>
            <a:ext cx="803726" cy="4740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10AB17-A24F-90A2-9CFF-A3C51BBB5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762" y="4578437"/>
            <a:ext cx="735954" cy="8078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AB2E008-FF0A-B65E-B75F-DC30BEB48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844" y="4623505"/>
            <a:ext cx="910009" cy="72387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463B35E-559E-4B3F-5C28-8CCC27A39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479" y="3800766"/>
            <a:ext cx="569930" cy="3197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2A38828-6701-5351-B3E3-35E1D02F0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1952" y="2271367"/>
            <a:ext cx="2124733" cy="119104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1B05CA9-12BF-A5F8-1DC4-19B129B5D8E9}"/>
              </a:ext>
            </a:extLst>
          </p:cNvPr>
          <p:cNvCxnSpPr>
            <a:cxnSpLocks/>
          </p:cNvCxnSpPr>
          <p:nvPr/>
        </p:nvCxnSpPr>
        <p:spPr>
          <a:xfrm>
            <a:off x="6267180" y="2837209"/>
            <a:ext cx="0" cy="254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72BED4EE-ECDB-4710-8194-6017B3B2C1D3}"/>
              </a:ext>
            </a:extLst>
          </p:cNvPr>
          <p:cNvSpPr txBox="1"/>
          <p:nvPr/>
        </p:nvSpPr>
        <p:spPr>
          <a:xfrm>
            <a:off x="528691" y="5981904"/>
            <a:ext cx="1104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hangingPunct="0">
              <a:spcAft>
                <a:spcPts val="600"/>
              </a:spcAft>
              <a:buFont typeface="+mj-lt"/>
              <a:buAutoNum type="arabicPeriod"/>
            </a:pPr>
            <a:r>
              <a:rPr lang="en-US" altLang="zh-CN" sz="12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B. McMahan, E. Moore, D. Ramage, S. Hampson, and B. A. y. </a:t>
            </a:r>
            <a:r>
              <a:rPr lang="en-US" altLang="zh-CN" sz="1200" spc="1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Arcas</a:t>
            </a:r>
            <a:r>
              <a:rPr lang="en-US" altLang="zh-CN" sz="12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“Communication-Efficient Learning of Deep Networks from Decentralized Data,” in Proc. International Conference on Artificial Intelligence and Statistics, 2017, pp. 1273–1282.</a:t>
            </a:r>
          </a:p>
        </p:txBody>
      </p:sp>
    </p:spTree>
    <p:extLst>
      <p:ext uri="{BB962C8B-B14F-4D97-AF65-F5344CB8AC3E}">
        <p14:creationId xmlns:p14="http://schemas.microsoft.com/office/powerpoint/2010/main" val="342821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Client Heterogeneity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EF0446-7429-A15A-C5E9-5FC8AD024608}"/>
              </a:ext>
            </a:extLst>
          </p:cNvPr>
          <p:cNvSpPr txBox="1"/>
          <p:nvPr/>
        </p:nvSpPr>
        <p:spPr>
          <a:xfrm>
            <a:off x="1165743" y="1779602"/>
            <a:ext cx="10018071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The clients in the FL system may differ significantly in terms of </a:t>
            </a: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computational capability and battery level</a:t>
            </a: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70706B-A8C9-6BF9-C54A-F2283B3CBB7C}"/>
              </a:ext>
            </a:extLst>
          </p:cNvPr>
          <p:cNvSpPr txBox="1"/>
          <p:nvPr/>
        </p:nvSpPr>
        <p:spPr>
          <a:xfrm>
            <a:off x="2013772" y="2562500"/>
            <a:ext cx="2116080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Straggler Effect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DFD37A-4399-3091-84A0-05CC48CA58D6}"/>
              </a:ext>
            </a:extLst>
          </p:cNvPr>
          <p:cNvSpPr txBox="1"/>
          <p:nvPr/>
        </p:nvSpPr>
        <p:spPr>
          <a:xfrm>
            <a:off x="7899344" y="2562500"/>
            <a:ext cx="239273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6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Battery Exhaustion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D7653C2-91FF-46D5-0A22-F841716C2303}"/>
              </a:ext>
            </a:extLst>
          </p:cNvPr>
          <p:cNvCxnSpPr>
            <a:cxnSpLocks/>
          </p:cNvCxnSpPr>
          <p:nvPr/>
        </p:nvCxnSpPr>
        <p:spPr>
          <a:xfrm>
            <a:off x="1153312" y="1864295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D0C1D8D8-89A7-466C-BE60-C64443888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322" y="3566899"/>
            <a:ext cx="5105726" cy="1817783"/>
          </a:xfrm>
          <a:prstGeom prst="rect">
            <a:avLst/>
          </a:prstGeom>
        </p:spPr>
      </p:pic>
      <p:pic>
        <p:nvPicPr>
          <p:cNvPr id="11" name="2022-10-21 20-05-18">
            <a:hlinkClick r:id="" action="ppaction://media"/>
            <a:extLst>
              <a:ext uri="{FF2B5EF4-FFF2-40B4-BE49-F238E27FC236}">
                <a16:creationId xmlns:a16="http://schemas.microsoft.com/office/drawing/2014/main" id="{9A363C5D-5CD4-BC1D-21FD-3F3209C06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057" t="4124" r="7170" b="1236"/>
          <a:stretch/>
        </p:blipFill>
        <p:spPr>
          <a:xfrm>
            <a:off x="754658" y="3025310"/>
            <a:ext cx="4975691" cy="32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Privacy Leakage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EF0446-7429-A15A-C5E9-5FC8AD024608}"/>
              </a:ext>
            </a:extLst>
          </p:cNvPr>
          <p:cNvSpPr txBox="1"/>
          <p:nvPr/>
        </p:nvSpPr>
        <p:spPr>
          <a:xfrm>
            <a:off x="1193039" y="1786390"/>
            <a:ext cx="9805920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30000"/>
              </a:lnSpc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Sensitive information can still be revealed from model parameters/gradients by a third-party entity or the server.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70706B-A8C9-6BF9-C54A-F2283B3CBB7C}"/>
              </a:ext>
            </a:extLst>
          </p:cNvPr>
          <p:cNvSpPr txBox="1"/>
          <p:nvPr/>
        </p:nvSpPr>
        <p:spPr>
          <a:xfrm>
            <a:off x="758092" y="5529842"/>
            <a:ext cx="1090995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hangingPunct="0">
              <a:spcAft>
                <a:spcPts val="600"/>
              </a:spcAft>
              <a:buFont typeface="+mj-lt"/>
              <a:buAutoNum type="arabicPeriod"/>
            </a:pPr>
            <a:r>
              <a:rPr lang="en-US" altLang="zh-CN" sz="12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L. Zhu, Z. Liu, and S. Han, “Deep Leakage from Gradients,” in Proc. Advances in Neural Information Processing Systems, 2019, pp. 1–11.</a:t>
            </a:r>
          </a:p>
          <a:p>
            <a:pPr marL="228600" indent="-228600" hangingPunct="0">
              <a:spcAft>
                <a:spcPts val="600"/>
              </a:spcAft>
              <a:buFont typeface="+mj-lt"/>
              <a:buAutoNum type="arabicPeriod"/>
            </a:pPr>
            <a:r>
              <a:rPr lang="en-US" altLang="zh-CN" sz="12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H. Yin, A. Mallya, A. Vahdat, J. M. Alvarez, J. Kautz, and P. Molchanov, “See Through Gradients: Image Batch Recovery via </a:t>
            </a:r>
            <a:r>
              <a:rPr lang="en-US" altLang="zh-CN" sz="1200" spc="1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GradInversion</a:t>
            </a:r>
            <a:r>
              <a:rPr lang="en-US" altLang="zh-CN" sz="12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,” in Proc. IEEE/CVF Conference on Computer Vision and Pattern Recognition, 2021, pp. 16 337–16 346.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69E064F-4ECE-4BEA-B56E-9C7DED29A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70"/>
          <a:stretch/>
        </p:blipFill>
        <p:spPr>
          <a:xfrm>
            <a:off x="1313951" y="2602360"/>
            <a:ext cx="4302837" cy="2684389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E5A719D-2681-F75E-D2B4-82FC30DA4873}"/>
              </a:ext>
            </a:extLst>
          </p:cNvPr>
          <p:cNvCxnSpPr>
            <a:cxnSpLocks/>
          </p:cNvCxnSpPr>
          <p:nvPr/>
        </p:nvCxnSpPr>
        <p:spPr>
          <a:xfrm>
            <a:off x="1153312" y="1864295"/>
            <a:ext cx="0" cy="596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F3868272-69C2-55DA-539E-63FE5366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17" y="2601971"/>
            <a:ext cx="4061248" cy="26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7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3E32B-0960-429F-8CEB-41990B4D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Split Learning?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E951B3DA-252A-4A4F-92D8-7FB8C7DB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5BDD-DB36-47A6-95A1-4AC16FAA9E08}" type="datetime1">
              <a:rPr lang="zh-CN" altLang="en-US" smtClean="0"/>
              <a:t>2022/10/23</a:t>
            </a:fld>
            <a:endParaRPr lang="zh-CN" altLang="en-US" dirty="0"/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3667A2DB-C7E6-4764-BF4D-CC95880F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西安电子科技大学</a:t>
            </a:r>
            <a:endParaRPr lang="zh-CN" altLang="en-US" dirty="0"/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14570C32-D623-4464-A6F4-84331E7A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9A5AF-BDD6-4E14-989F-CF034C94E4CA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FC5C84-2F3D-4E51-8FAA-7C304FC95B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506559C-59BE-4B17-B423-23A66E43D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 err="1"/>
              <a:t>RingSFL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644CB6-06FA-4043-BF8D-74EBD0FDEC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47B1958-3EBB-43AC-A5F9-934177B48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EF0446-7429-A15A-C5E9-5FC8AD024608}"/>
              </a:ext>
            </a:extLst>
          </p:cNvPr>
          <p:cNvSpPr txBox="1"/>
          <p:nvPr/>
        </p:nvSpPr>
        <p:spPr>
          <a:xfrm>
            <a:off x="1293903" y="2847810"/>
            <a:ext cx="4230597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hangingPunct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Lower client computation load.</a:t>
            </a:r>
          </a:p>
          <a:p>
            <a:pPr marL="285750" indent="-285750" hangingPunct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Improved security.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2C8E80-6A73-4903-47BE-33E75C1D50C9}"/>
              </a:ext>
            </a:extLst>
          </p:cNvPr>
          <p:cNvSpPr txBox="1"/>
          <p:nvPr/>
        </p:nvSpPr>
        <p:spPr>
          <a:xfrm>
            <a:off x="910651" y="2388464"/>
            <a:ext cx="1589576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8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Advantage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34BA32-A0DF-8DD5-DA86-1DB3D1846BD0}"/>
              </a:ext>
            </a:extLst>
          </p:cNvPr>
          <p:cNvSpPr txBox="1"/>
          <p:nvPr/>
        </p:nvSpPr>
        <p:spPr>
          <a:xfrm>
            <a:off x="910651" y="3950578"/>
            <a:ext cx="1718481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30000"/>
              </a:lnSpc>
            </a:pPr>
            <a:r>
              <a:rPr lang="en-US" altLang="zh-CN" sz="1800" b="1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Weakness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EE1DD6F-3B05-BF80-4877-9B52C9B78796}"/>
              </a:ext>
            </a:extLst>
          </p:cNvPr>
          <p:cNvSpPr txBox="1"/>
          <p:nvPr/>
        </p:nvSpPr>
        <p:spPr>
          <a:xfrm>
            <a:off x="1293903" y="4453427"/>
            <a:ext cx="3467750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hangingPunct="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zh-CN" sz="1600" spc="1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Cannot parallelize.</a:t>
            </a:r>
          </a:p>
        </p:txBody>
      </p:sp>
      <p:pic>
        <p:nvPicPr>
          <p:cNvPr id="3" name="SL动画">
            <a:hlinkClick r:id="" action="ppaction://media"/>
            <a:extLst>
              <a:ext uri="{FF2B5EF4-FFF2-40B4-BE49-F238E27FC236}">
                <a16:creationId xmlns:a16="http://schemas.microsoft.com/office/drawing/2014/main" id="{1E988E31-B397-45E9-A0C6-484BF23E0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1212" y="1083079"/>
            <a:ext cx="5769549" cy="51496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393D8E2-FCEF-4CB3-9D4E-6874A2C9EF67}"/>
              </a:ext>
            </a:extLst>
          </p:cNvPr>
          <p:cNvSpPr txBox="1"/>
          <p:nvPr/>
        </p:nvSpPr>
        <p:spPr>
          <a:xfrm>
            <a:off x="381013" y="5566435"/>
            <a:ext cx="529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hangingPunct="0">
              <a:spcAft>
                <a:spcPts val="600"/>
              </a:spcAft>
              <a:buFont typeface="+mj-lt"/>
              <a:buAutoNum type="arabicPeriod"/>
            </a:pPr>
            <a:r>
              <a:rPr lang="en-US" altLang="zh-CN" sz="12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O. Gupta and R. </a:t>
            </a:r>
            <a:r>
              <a:rPr lang="en-US" altLang="zh-CN" sz="1200" spc="100" dirty="0" err="1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Raskar</a:t>
            </a:r>
            <a:r>
              <a:rPr lang="en-US" altLang="zh-CN" sz="1200" spc="100" dirty="0"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, “Distributed learning of deep neural network over multiple agents,” Journal of Network and Computer Applications, vol. 116, pp. 1–8, 2018.</a:t>
            </a:r>
          </a:p>
        </p:txBody>
      </p:sp>
    </p:spTree>
    <p:extLst>
      <p:ext uri="{BB962C8B-B14F-4D97-AF65-F5344CB8AC3E}">
        <p14:creationId xmlns:p14="http://schemas.microsoft.com/office/powerpoint/2010/main" val="246734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927AEA06-F61B-4D8D-919C-71A739848C3B}"/>
              </a:ext>
            </a:extLst>
          </p:cNvPr>
          <p:cNvGrpSpPr/>
          <p:nvPr/>
        </p:nvGrpSpPr>
        <p:grpSpPr>
          <a:xfrm>
            <a:off x="1029335" y="2523918"/>
            <a:ext cx="6273460" cy="2472855"/>
            <a:chOff x="1377020" y="924560"/>
            <a:chExt cx="6273460" cy="247285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94AD71A-B248-45F7-B8AA-E928F8C11C33}"/>
                </a:ext>
              </a:extLst>
            </p:cNvPr>
            <p:cNvSpPr txBox="1"/>
            <p:nvPr/>
          </p:nvSpPr>
          <p:spPr>
            <a:xfrm>
              <a:off x="1385035" y="924560"/>
              <a:ext cx="603050" cy="1067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5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2</a:t>
              </a:r>
              <a:endParaRPr lang="zh-CN" altLang="en-US" sz="5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5CBBEA4-DD7F-438E-9246-F1561FCEDDF9}"/>
                </a:ext>
              </a:extLst>
            </p:cNvPr>
            <p:cNvSpPr txBox="1"/>
            <p:nvPr/>
          </p:nvSpPr>
          <p:spPr>
            <a:xfrm>
              <a:off x="1981607" y="1377240"/>
              <a:ext cx="1563826" cy="525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2400" i="1" spc="100" dirty="0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Part Two</a:t>
              </a:r>
              <a:endParaRPr lang="zh-CN" altLang="en-US" sz="2400" i="1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27EB573-4CF9-4372-AB06-DB40AAFD5452}"/>
                </a:ext>
              </a:extLst>
            </p:cNvPr>
            <p:cNvSpPr txBox="1"/>
            <p:nvPr/>
          </p:nvSpPr>
          <p:spPr>
            <a:xfrm>
              <a:off x="1487240" y="1831430"/>
              <a:ext cx="2222083" cy="81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r>
                <a:rPr lang="en-US" altLang="zh-CN" sz="4000" spc="100" dirty="0" err="1">
                  <a:solidFill>
                    <a:schemeClr val="accent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RingSFL</a:t>
              </a:r>
              <a:endParaRPr lang="zh-CN" altLang="en-US" sz="4000" spc="100" dirty="0">
                <a:solidFill>
                  <a:schemeClr val="accent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41CC002-1855-4B76-A452-5C893DD17EA4}"/>
                </a:ext>
              </a:extLst>
            </p:cNvPr>
            <p:cNvCxnSpPr/>
            <p:nvPr/>
          </p:nvCxnSpPr>
          <p:spPr>
            <a:xfrm>
              <a:off x="1519414" y="2824480"/>
              <a:ext cx="6131066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D502E76-A493-4801-887F-B8663DF71DF0}"/>
                </a:ext>
              </a:extLst>
            </p:cNvPr>
            <p:cNvSpPr/>
            <p:nvPr/>
          </p:nvSpPr>
          <p:spPr>
            <a:xfrm>
              <a:off x="1377020" y="2980057"/>
              <a:ext cx="6096000" cy="4173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0">
                <a:lnSpc>
                  <a:spcPct val="130000"/>
                </a:lnSpc>
              </a:pPr>
              <a:endParaRPr lang="zh-CN" altLang="en-US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65E79FB6-1C9D-42BE-A120-8A25D60E7313}"/>
              </a:ext>
            </a:extLst>
          </p:cNvPr>
          <p:cNvSpPr/>
          <p:nvPr/>
        </p:nvSpPr>
        <p:spPr>
          <a:xfrm>
            <a:off x="0" y="6545484"/>
            <a:ext cx="12192000" cy="312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2DDCF00-1C88-4086-BCEB-A9A380DF6352}"/>
              </a:ext>
            </a:extLst>
          </p:cNvPr>
          <p:cNvGrpSpPr/>
          <p:nvPr/>
        </p:nvGrpSpPr>
        <p:grpSpPr>
          <a:xfrm rot="5400000">
            <a:off x="178349" y="-178349"/>
            <a:ext cx="815032" cy="1171729"/>
            <a:chOff x="136270" y="441325"/>
            <a:chExt cx="2690232" cy="157267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71057B17-EE74-43D4-81ED-4B26E12047DF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FA96AE7-F667-4B3D-80B2-CA4FD43918D8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2A43847-1115-4746-8F31-F980FC2FE404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DA14B34-8D8C-41CF-B926-20B8AEE46AE1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CFE4442-7243-4A7B-B0A3-A8AEDD8EC71B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57D4E11-BEF4-4636-B3EC-0A031CDE7A94}"/>
              </a:ext>
            </a:extLst>
          </p:cNvPr>
          <p:cNvGrpSpPr/>
          <p:nvPr/>
        </p:nvGrpSpPr>
        <p:grpSpPr>
          <a:xfrm rot="16200000">
            <a:off x="10974982" y="5053481"/>
            <a:ext cx="1846660" cy="587375"/>
            <a:chOff x="136270" y="441325"/>
            <a:chExt cx="2690232" cy="1572670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E901CD0-E1C0-4801-B8D6-32E6EE2BCEBA}"/>
                </a:ext>
              </a:extLst>
            </p:cNvPr>
            <p:cNvSpPr/>
            <p:nvPr/>
          </p:nvSpPr>
          <p:spPr>
            <a:xfrm>
              <a:off x="13627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6E07025-42F8-4C34-BFB4-C1F1E785EEE2}"/>
                </a:ext>
              </a:extLst>
            </p:cNvPr>
            <p:cNvSpPr/>
            <p:nvPr/>
          </p:nvSpPr>
          <p:spPr>
            <a:xfrm>
              <a:off x="731812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C26E964-16A6-4E60-9D03-9626B378F800}"/>
                </a:ext>
              </a:extLst>
            </p:cNvPr>
            <p:cNvSpPr/>
            <p:nvPr/>
          </p:nvSpPr>
          <p:spPr>
            <a:xfrm>
              <a:off x="1327355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C9536C6-056F-47F0-81D4-0C8C80449B69}"/>
                </a:ext>
              </a:extLst>
            </p:cNvPr>
            <p:cNvSpPr/>
            <p:nvPr/>
          </p:nvSpPr>
          <p:spPr>
            <a:xfrm>
              <a:off x="1922897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9FDDA73-D58C-4BC4-94FD-87DFFFD7B10D}"/>
                </a:ext>
              </a:extLst>
            </p:cNvPr>
            <p:cNvSpPr/>
            <p:nvPr/>
          </p:nvSpPr>
          <p:spPr>
            <a:xfrm>
              <a:off x="2465060" y="441325"/>
              <a:ext cx="361442" cy="1572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5766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西电_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2125"/>
      </a:accent1>
      <a:accent2>
        <a:srgbClr val="DC484C"/>
      </a:accent2>
      <a:accent3>
        <a:srgbClr val="EB9597"/>
      </a:accent3>
      <a:accent4>
        <a:srgbClr val="FFF2C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 hangingPunct="0">
          <a:lnSpc>
            <a:spcPct val="130000"/>
          </a:lnSpc>
          <a:defRPr sz="1600" spc="100" dirty="0">
            <a:latin typeface="思源黑体 CN Normal" panose="020B0400000000000000" pitchFamily="34" charset="-122"/>
            <a:ea typeface="思源黑体 CN Normal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5726</TotalTime>
  <Words>2179</Words>
  <Application>Microsoft Office PowerPoint</Application>
  <PresentationFormat>宽屏</PresentationFormat>
  <Paragraphs>574</Paragraphs>
  <Slides>43</Slides>
  <Notes>43</Notes>
  <HiddenSlides>0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优设标题黑</vt:lpstr>
      <vt:lpstr>思源宋体 Heavy</vt:lpstr>
      <vt:lpstr>思源黑体 CN Heavy</vt:lpstr>
      <vt:lpstr>思源黑体 CN Medium</vt:lpstr>
      <vt:lpstr>思源黑体 CN Normal</vt:lpstr>
      <vt:lpstr>等线</vt:lpstr>
      <vt:lpstr>等线 Light</vt:lpstr>
      <vt:lpstr>Arial</vt:lpstr>
      <vt:lpstr>Times New Roman</vt:lpstr>
      <vt:lpstr>Wingdings</vt:lpstr>
      <vt:lpstr>Office 主题​​</vt:lpstr>
      <vt:lpstr>2_OfficePLUS</vt:lpstr>
      <vt:lpstr>PowerPoint 演示文稿</vt:lpstr>
      <vt:lpstr>PowerPoint 演示文稿</vt:lpstr>
      <vt:lpstr>PowerPoint 演示文稿</vt:lpstr>
      <vt:lpstr>What is Federated Learning？</vt:lpstr>
      <vt:lpstr>What is Federated Learning？</vt:lpstr>
      <vt:lpstr>Challenge: Client Heterogeneity</vt:lpstr>
      <vt:lpstr>Challenge: Privacy Leakage</vt:lpstr>
      <vt:lpstr>What is Split Learning?</vt:lpstr>
      <vt:lpstr>PowerPoint 演示文稿</vt:lpstr>
      <vt:lpstr>Architecture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Training Process</vt:lpstr>
      <vt:lpstr>Model Split Scheme</vt:lpstr>
      <vt:lpstr>Model Overlapping Layers Can Improve Model Performance</vt:lpstr>
      <vt:lpstr>PowerPoint 演示文稿</vt:lpstr>
      <vt:lpstr>Experimental Setup</vt:lpstr>
      <vt:lpstr>Experimental Setup</vt:lpstr>
      <vt:lpstr>Results and Discussion</vt:lpstr>
      <vt:lpstr>Results and Discussion</vt:lpstr>
      <vt:lpstr>Results and Discussion</vt:lpstr>
      <vt:lpstr>Results and Discussion</vt:lpstr>
      <vt:lpstr>Results and Discussion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dy</dc:creator>
  <cp:lastModifiedBy>Shen Jalen</cp:lastModifiedBy>
  <cp:revision>519</cp:revision>
  <dcterms:created xsi:type="dcterms:W3CDTF">2020-04-17T07:46:51Z</dcterms:created>
  <dcterms:modified xsi:type="dcterms:W3CDTF">2022-10-23T07:42:19Z</dcterms:modified>
</cp:coreProperties>
</file>